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>
        <p:scale>
          <a:sx n="75" d="100"/>
          <a:sy n="75" d="100"/>
        </p:scale>
        <p:origin x="189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C8A60-23BB-44F2-8B22-DE3177844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1D5931-9388-4801-8F4A-31D83E0F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53DF4E-B241-46E3-980F-68EF4705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D972D-D1F9-49FE-8EB4-2A4BBAF8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9D4422-3604-430C-B093-451CEF22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52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23D28-D838-4220-9D33-A9672FDF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10ACD0-E81B-4E5A-BE8A-D9A750CF0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521923-D444-4B60-BEA6-29792162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7B364A-BAE3-4EFC-A519-B5375100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AEAC0D-BF2E-4E04-AB2A-2F467DA2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19EFDA-B51F-4BB8-924E-C065C4B8C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CA067C-9EBD-4354-ADDF-4605A432D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CC5FF7-848F-455E-B115-A2AB79B0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0C0643-B017-45F3-9DA9-30CC9EE3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4B312-A4DE-4F44-BB88-2CE08102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65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E48C6-B707-4828-AB6A-C1EEA2A8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5F4F33-333F-423C-829C-283081BA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92494A-254F-4551-95A0-C2743DE4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041F7-8F4D-48D6-A343-60D1376D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BE1393-AC53-42CE-B5F8-839C6EDC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60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26414-4213-4D5A-86E2-8CBF23E6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D0AF2C-DF2E-4BA6-8C2D-93C759C1F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0BF477-1AC1-47B2-898F-106A413C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11C941-1AEB-4B6D-9E2E-57C12116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BAE20F-21DA-4200-A09B-AA605C78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36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DE3BA-B17C-4053-9AC4-31E708CA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DE40EE-4DF2-4502-9527-44F077401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C7632C-053D-4FD6-A397-FCB399A8B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BBFEEC-E6E0-46A8-BF9C-64C6787E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B3AAB5-7AB4-459E-BBC8-2341C928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49901F-46CF-47BD-B803-87F1793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98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45FCF-ADA2-4492-BCCF-D3CFDCEC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609563-CC87-4A72-8E90-22CA0516F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8BD877-E099-49E7-BBBE-A829F02FA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E1EFE0-ABF1-45D0-960F-5E66F4DD4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F3B693-2935-4318-A614-794F6A621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E56AB12-D94E-4B46-A169-D66DDE6B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2EE0DA-04E9-432E-9A6B-194F118F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1C9A05-22DA-470E-930A-60B5AF86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2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DAB55-FB7A-4618-BD16-BD9FFD0A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F494AA-E609-42FE-B116-31AF86CA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5BBDD2-E93E-46C3-9E9F-DB10B3CF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C76047-BABD-41F8-A07A-91BC868C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5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3B1A21-37E8-44C7-8765-F33EC1F5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593CB7-E60E-487F-9066-B7F6A4EC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A2F1EC-B2BD-4FFF-81F5-C573DB9F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57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48BFB-36CD-4A54-B7A1-BE9AF70D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CD43E-4C97-4658-80AD-6099E24F4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5C7BDF-7F6D-4677-BBE3-1F5E22928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28FC3A-9735-4B2A-920A-B4273C26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0E8D66-BD66-4008-A13E-B522296E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0605CA-4E3D-4345-94DC-67120480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61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B1B2D-FD4C-4989-AA6C-F067CA0D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38EBA4-DC6F-4B12-9BF9-5C71083C7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927647-3046-41E8-A662-B9CAC2460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35322F-7BFE-44D6-B686-D8C07EBB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C97D39-BD64-4FF0-9341-E2A77C55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EE47F2-4CA6-4C48-90F2-46D4B77B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4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E4226-37D6-44B9-A468-FE0A7068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391DD6-A534-46ED-8941-B8EBA035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3E041E-CAC8-4454-9247-244EACD72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216D-D340-460F-B05E-D2EC543E1FF0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36FE0A-3BBB-48E1-BBD9-A1AFE5CD1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FAE54D-0915-4A58-AE52-F29BD3CAA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01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0E20C-A497-483D-A2FE-F21073D33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Разбор заданий КР2</a:t>
            </a:r>
          </a:p>
        </p:txBody>
      </p:sp>
    </p:spTree>
    <p:extLst>
      <p:ext uri="{BB962C8B-B14F-4D97-AF65-F5344CB8AC3E}">
        <p14:creationId xmlns:p14="http://schemas.microsoft.com/office/powerpoint/2010/main" val="45984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DAC33-B2DA-457F-A725-2977B0F7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028" y="-385708"/>
            <a:ext cx="10515600" cy="1325563"/>
          </a:xfrm>
        </p:spPr>
        <p:txBody>
          <a:bodyPr/>
          <a:lstStyle/>
          <a:p>
            <a:r>
              <a:rPr lang="ru-RU" dirty="0"/>
              <a:t>Задание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G. </a:t>
            </a:r>
            <a:r>
              <a:rPr lang="ru-RU" b="0" i="0" dirty="0">
                <a:solidFill>
                  <a:srgbClr val="222222"/>
                </a:solidFill>
                <a:effectLst/>
                <a:latin typeface="helvetica neue"/>
              </a:rPr>
              <a:t>Значение битового поля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42ABA6-BC41-4F72-81DC-A6F4556D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494" y="567470"/>
            <a:ext cx="5531338" cy="6287476"/>
          </a:xfrm>
        </p:spPr>
        <p:txBody>
          <a:bodyPr>
            <a:noAutofit/>
          </a:bodyPr>
          <a:lstStyle/>
          <a:p>
            <a:r>
              <a:rPr lang="ru-RU" sz="1700" dirty="0" err="1"/>
              <a:t>фв</a:t>
            </a:r>
            <a:endParaRPr lang="ru-RU" sz="17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722013-C1B5-447D-831F-CDB1980DB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725"/>
            <a:ext cx="6482515" cy="498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6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DAC33-B2DA-457F-A725-2977B0F7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13" y="-87458"/>
            <a:ext cx="11881773" cy="1325563"/>
          </a:xfrm>
        </p:spPr>
        <p:txBody>
          <a:bodyPr/>
          <a:lstStyle/>
          <a:p>
            <a:r>
              <a:rPr lang="ru-RU" dirty="0"/>
              <a:t>Задание А – Цифровая лотерея и любимое число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93EF22-96C9-4865-987E-D1C3EA7C9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4978" y="981562"/>
            <a:ext cx="4779113" cy="5709137"/>
          </a:xfrm>
        </p:spPr>
        <p:txBody>
          <a:bodyPr>
            <a:normAutofit/>
          </a:bodyPr>
          <a:lstStyle/>
          <a:p>
            <a:r>
              <a:rPr lang="ru-RU" sz="2000" dirty="0"/>
              <a:t>Если взять листик и ручку и прогонять ручками алгоритм из условия (а именно найти нужные числа, сделать их первыми и потом остальная колода), то становится ясным, что достаточно просто после ввода всех чисел в массив пройтись по нему, найти нужные числа и вывести их. Потом вывести все отличные от искомого числа</a:t>
            </a:r>
          </a:p>
          <a:p>
            <a:r>
              <a:rPr lang="ru-RU" sz="2000" dirty="0"/>
              <a:t>Никаких сортировок, просто ввести пройтись вывести</a:t>
            </a:r>
          </a:p>
          <a:p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C1F935-6B15-4576-BA66-438246B2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35" y="1039447"/>
            <a:ext cx="6819644" cy="57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5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7E381-8BCC-4DFC-87FD-0874021D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61" y="204923"/>
            <a:ext cx="11596077" cy="1325563"/>
          </a:xfrm>
        </p:spPr>
        <p:txBody>
          <a:bodyPr/>
          <a:lstStyle/>
          <a:p>
            <a:r>
              <a:rPr lang="ru-RU" dirty="0"/>
              <a:t>Задание B. Киберспортсмен Петя и упражнение на внимание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BF384-277F-4161-8973-5B59B5A51DEB}"/>
              </a:ext>
            </a:extLst>
          </p:cNvPr>
          <p:cNvSpPr txBox="1"/>
          <p:nvPr/>
        </p:nvSpPr>
        <p:spPr>
          <a:xfrm>
            <a:off x="6311103" y="1465980"/>
            <a:ext cx="5783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опять лучшим вариантом будет на листике </a:t>
            </a:r>
            <a:r>
              <a:rPr lang="ru-RU" dirty="0" err="1"/>
              <a:t>съэмулировать</a:t>
            </a:r>
            <a:r>
              <a:rPr lang="ru-RU" dirty="0"/>
              <a:t> работу с парами чисел:</a:t>
            </a:r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C944B4-297D-4E2D-B911-51C55D57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980"/>
            <a:ext cx="6311103" cy="48449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9246B99-9DA2-4CE2-AB9D-150CB714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03" y="2054036"/>
            <a:ext cx="1590897" cy="48489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D88912-CAAF-4F7D-B77F-F069FCFCA43D}"/>
              </a:ext>
            </a:extLst>
          </p:cNvPr>
          <p:cNvSpPr txBox="1"/>
          <p:nvPr/>
        </p:nvSpPr>
        <p:spPr>
          <a:xfrm>
            <a:off x="7967785" y="2101624"/>
            <a:ext cx="41267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Идея в том, что после того как мы обработали первое (назовем А) и второе (Б) числа, нам надо ввести очередное (если не выполнилось условие задачи), легко заметить что тогда мы можем жонглировать числами – в число А мы положим Б, а новое введенное число станет вторым, то есть засунем в Б это значение. И так до конца, пока не будет введена искомая пара.</a:t>
            </a:r>
          </a:p>
          <a:p>
            <a:r>
              <a:rPr lang="ru-RU" dirty="0"/>
              <a:t>НО! Мы вводим по одному числу в цикле за такт цикла, и это число Б, а где вводится первое А? Всё просто - до цикла. То есть изначально у нас вводится число А, и потом запускается цикл ввода </a:t>
            </a:r>
            <a:r>
              <a:rPr lang="en-US" dirty="0"/>
              <a:t>“</a:t>
            </a:r>
            <a:r>
              <a:rPr lang="ru-RU" dirty="0"/>
              <a:t>вторых</a:t>
            </a:r>
            <a:r>
              <a:rPr lang="en-US" dirty="0"/>
              <a:t>”</a:t>
            </a:r>
            <a:r>
              <a:rPr lang="ru-RU" dirty="0"/>
              <a:t> чисел</a:t>
            </a:r>
          </a:p>
        </p:txBody>
      </p:sp>
    </p:spTree>
    <p:extLst>
      <p:ext uri="{BB962C8B-B14F-4D97-AF65-F5344CB8AC3E}">
        <p14:creationId xmlns:p14="http://schemas.microsoft.com/office/powerpoint/2010/main" val="11603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DAC33-B2DA-457F-A725-2977B0F7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9" y="-165612"/>
            <a:ext cx="10515600" cy="1325563"/>
          </a:xfrm>
        </p:spPr>
        <p:txBody>
          <a:bodyPr/>
          <a:lstStyle/>
          <a:p>
            <a:r>
              <a:rPr lang="ru-RU" dirty="0"/>
              <a:t>Задание </a:t>
            </a:r>
            <a:r>
              <a:rPr lang="ru-RU" b="0" i="0" dirty="0">
                <a:solidFill>
                  <a:srgbClr val="222222"/>
                </a:solidFill>
                <a:effectLst/>
                <a:latin typeface="helvetica neue"/>
              </a:rPr>
              <a:t>C. Елисей и магические ключи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77D4E-DEDD-475D-A377-88370DC696B1}"/>
              </a:ext>
            </a:extLst>
          </p:cNvPr>
          <p:cNvSpPr txBox="1"/>
          <p:nvPr/>
        </p:nvSpPr>
        <p:spPr>
          <a:xfrm>
            <a:off x="6925916" y="1159951"/>
            <a:ext cx="5117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два стула – или вводим числа, и тогда нам надо проверять каждую цифру числа, или, как некоторые ребята придумали, вводим строку и также, бегая по ее элементам, ищем искомый </a:t>
            </a:r>
            <a:r>
              <a:rPr lang="ru-RU"/>
              <a:t>символ цифры. 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07F99-D69E-4839-BED0-DEA66B5B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BA2AC8-42B3-4058-8300-968C1BDAB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9" y="866359"/>
            <a:ext cx="6846277" cy="58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9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DAC33-B2DA-457F-A725-2977B0F7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8" y="-165612"/>
            <a:ext cx="11162757" cy="1325563"/>
          </a:xfrm>
        </p:spPr>
        <p:txBody>
          <a:bodyPr/>
          <a:lstStyle/>
          <a:p>
            <a:r>
              <a:rPr lang="ru-RU" dirty="0"/>
              <a:t>Задание D. Космическая телеметрия и скобки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77D4E-DEDD-475D-A377-88370DC696B1}"/>
              </a:ext>
            </a:extLst>
          </p:cNvPr>
          <p:cNvSpPr txBox="1"/>
          <p:nvPr/>
        </p:nvSpPr>
        <p:spPr>
          <a:xfrm>
            <a:off x="6925916" y="1159951"/>
            <a:ext cx="5117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этой задаче надо правильно вести счет открытых скобок. Правильно закрытой парой скобок является пара вида ( ), то есть сначала открытая, потом закрытая. Рассмотрим строку (())). У нас 2 открывающие и 3 закрывающие скобки. При этом две правильные пары и одна непарная незакрытая, значит эта строка некорректная.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EB7ECC-17AB-444C-A69F-62FB1293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" y="1016000"/>
            <a:ext cx="6878850" cy="56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8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DAC33-B2DA-457F-A725-2977B0F7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9" y="-165612"/>
            <a:ext cx="10515600" cy="1325563"/>
          </a:xfrm>
        </p:spPr>
        <p:txBody>
          <a:bodyPr/>
          <a:lstStyle/>
          <a:p>
            <a:r>
              <a:rPr lang="ru-RU" dirty="0"/>
              <a:t>Задание </a:t>
            </a:r>
            <a:r>
              <a:rPr lang="en-US" dirty="0"/>
              <a:t>E. </a:t>
            </a:r>
            <a:r>
              <a:rPr lang="ru-RU" dirty="0"/>
              <a:t>Чтение </a:t>
            </a:r>
            <a:r>
              <a:rPr lang="en-US" dirty="0"/>
              <a:t>QR-</a:t>
            </a:r>
            <a:r>
              <a:rPr lang="ru-RU" dirty="0"/>
              <a:t>кода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42ABA6-BC41-4F72-81DC-A6F4556D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87646" cy="434071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AAACDB-7E5B-4207-8250-053FB68BA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846"/>
            <a:ext cx="5906478" cy="57365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4E99C5-230C-4DD7-B19C-679F11C40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764" y="894846"/>
            <a:ext cx="6580011" cy="584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5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DAC33-B2DA-457F-A725-2977B0F7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9" y="-165612"/>
            <a:ext cx="10515600" cy="1325563"/>
          </a:xfrm>
        </p:spPr>
        <p:txBody>
          <a:bodyPr/>
          <a:lstStyle/>
          <a:p>
            <a:r>
              <a:rPr lang="ru-RU" dirty="0"/>
              <a:t>Задание </a:t>
            </a:r>
            <a:r>
              <a:rPr lang="en-US" dirty="0"/>
              <a:t>E. </a:t>
            </a:r>
            <a:r>
              <a:rPr lang="ru-RU" dirty="0"/>
              <a:t>Чтение </a:t>
            </a:r>
            <a:r>
              <a:rPr lang="en-US" dirty="0"/>
              <a:t>QR-</a:t>
            </a:r>
            <a:r>
              <a:rPr lang="ru-RU" dirty="0"/>
              <a:t>кода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42ABA6-BC41-4F72-81DC-A6F4556D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87646" cy="434071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5ED53-82A3-450E-81EC-3CE5C78C84AA}"/>
              </a:ext>
            </a:extLst>
          </p:cNvPr>
          <p:cNvSpPr txBox="1"/>
          <p:nvPr/>
        </p:nvSpPr>
        <p:spPr>
          <a:xfrm>
            <a:off x="7207270" y="1240411"/>
            <a:ext cx="4984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Самая простая задача из </a:t>
            </a:r>
            <a:r>
              <a:rPr lang="ru-RU" dirty="0" err="1"/>
              <a:t>кр</a:t>
            </a:r>
            <a:r>
              <a:rPr lang="ru-RU" dirty="0"/>
              <a:t> – проверить каждое число в цикле от </a:t>
            </a:r>
            <a:r>
              <a:rPr lang="en-US" dirty="0"/>
              <a:t>A </a:t>
            </a:r>
            <a:r>
              <a:rPr lang="ru-RU" dirty="0"/>
              <a:t>до </a:t>
            </a:r>
            <a:r>
              <a:rPr lang="en-US" dirty="0"/>
              <a:t>B </a:t>
            </a:r>
            <a:r>
              <a:rPr lang="ru-RU" dirty="0"/>
              <a:t>включительно(!!!) на четность, деление или на 3 или на 4 или на 5 но чтобы оно не делилось одновременно на 3 4 5</a:t>
            </a:r>
          </a:p>
          <a:p>
            <a:r>
              <a:rPr lang="ru-RU" dirty="0"/>
              <a:t>Можно составлять условия, можно проверить четность в каждом </a:t>
            </a:r>
            <a:r>
              <a:rPr lang="ru-RU" dirty="0" err="1"/>
              <a:t>ифе</a:t>
            </a:r>
            <a:r>
              <a:rPr lang="ru-RU" dirty="0"/>
              <a:t>, увеличить специальную переменную на 1 и если в конце она не равна 3, то увеличиваем ответ на 1. Потом не забываем сбросить эту переменную</a:t>
            </a:r>
          </a:p>
        </p:txBody>
      </p:sp>
    </p:spTree>
    <p:extLst>
      <p:ext uri="{BB962C8B-B14F-4D97-AF65-F5344CB8AC3E}">
        <p14:creationId xmlns:p14="http://schemas.microsoft.com/office/powerpoint/2010/main" val="228468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DAC33-B2DA-457F-A725-2977B0F7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9" y="-165612"/>
            <a:ext cx="10515600" cy="1325563"/>
          </a:xfrm>
        </p:spPr>
        <p:txBody>
          <a:bodyPr/>
          <a:lstStyle/>
          <a:p>
            <a:r>
              <a:rPr lang="ru-RU" dirty="0"/>
              <a:t>Задание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F.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helvetica neue"/>
              </a:rPr>
              <a:t>ШКайтон</a:t>
            </a:r>
            <a:r>
              <a:rPr lang="ru-RU" b="0" i="0" dirty="0">
                <a:solidFill>
                  <a:srgbClr val="222222"/>
                </a:solidFill>
                <a:effectLst/>
                <a:latin typeface="helvetica neue"/>
              </a:rPr>
              <a:t>++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42ABA6-BC41-4F72-81DC-A6F4556D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4815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A07651-6442-423C-9C03-CA798773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9" y="898476"/>
            <a:ext cx="7099526" cy="58545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3EC7F2-F6E3-4147-9191-4DD270C2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015" y="681037"/>
            <a:ext cx="8107058" cy="60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1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DAC33-B2DA-457F-A725-2977B0F7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9" y="-165612"/>
            <a:ext cx="10515600" cy="1325563"/>
          </a:xfrm>
        </p:spPr>
        <p:txBody>
          <a:bodyPr/>
          <a:lstStyle/>
          <a:p>
            <a:r>
              <a:rPr lang="ru-RU" dirty="0"/>
              <a:t>Задание </a:t>
            </a:r>
            <a:r>
              <a:rPr lang="en-US" dirty="0"/>
              <a:t>F – </a:t>
            </a:r>
            <a:r>
              <a:rPr lang="ru-RU" dirty="0" err="1"/>
              <a:t>Шкайтон</a:t>
            </a:r>
            <a:r>
              <a:rPr lang="ru-RU" dirty="0"/>
              <a:t>++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77D4E-DEDD-475D-A377-88370DC696B1}"/>
              </a:ext>
            </a:extLst>
          </p:cNvPr>
          <p:cNvSpPr txBox="1"/>
          <p:nvPr/>
        </p:nvSpPr>
        <p:spPr>
          <a:xfrm>
            <a:off x="6225041" y="1131581"/>
            <a:ext cx="58262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Несложное задание, похожие делали в классе.</a:t>
            </a:r>
            <a:br>
              <a:rPr lang="ru-RU" dirty="0"/>
            </a:br>
            <a:r>
              <a:rPr lang="ru-RU" dirty="0"/>
              <a:t>Здесь надо просто обработать подряд вводимые числа и проверять, если оно такое же как предыдущее, то увеличиваем количество этих чисел на 1, иначе выводим в консоль два числа – количество повторений и само число. И так пока не будет введено отрицательное число. </a:t>
            </a:r>
            <a:br>
              <a:rPr lang="ru-RU" dirty="0"/>
            </a:br>
            <a:r>
              <a:rPr lang="ru-RU" dirty="0"/>
              <a:t>То есть у нас первое действие – ввести первое число.</a:t>
            </a:r>
          </a:p>
          <a:p>
            <a:r>
              <a:rPr lang="ru-RU" dirty="0"/>
              <a:t>Потом цикл </a:t>
            </a:r>
            <a:r>
              <a:rPr lang="en-US" dirty="0"/>
              <a:t>while (</a:t>
            </a:r>
            <a:r>
              <a:rPr lang="ru-RU" dirty="0"/>
              <a:t> </a:t>
            </a:r>
            <a:r>
              <a:rPr lang="en-US" dirty="0"/>
              <a:t>a &gt;= 0) </a:t>
            </a:r>
            <a:r>
              <a:rPr lang="ru-RU" dirty="0"/>
              <a:t>и там же в конце вводим очередное новое число (ну или любой другой вариант бесконечной обработки чисел пока не введено отрицательное).</a:t>
            </a:r>
          </a:p>
          <a:p>
            <a:r>
              <a:rPr lang="ru-RU" dirty="0"/>
              <a:t>Кстати такой способ кодировки реально используется на практике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42ABA6-BC41-4F72-81DC-A6F4556D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4815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8480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541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Тема Office</vt:lpstr>
      <vt:lpstr>Разбор заданий КР2</vt:lpstr>
      <vt:lpstr>Задание А – Цифровая лотерея и любимое число</vt:lpstr>
      <vt:lpstr>Задание B. Киберспортсмен Петя и упражнение на внимание</vt:lpstr>
      <vt:lpstr>Задание C. Елисей и магические ключи</vt:lpstr>
      <vt:lpstr>Задание D. Космическая телеметрия и скобки</vt:lpstr>
      <vt:lpstr>Задание E. Чтение QR-кода</vt:lpstr>
      <vt:lpstr>Задание E. Чтение QR-кода</vt:lpstr>
      <vt:lpstr>Задание F. ШКайтон++</vt:lpstr>
      <vt:lpstr>Задание F – Шкайтон++</vt:lpstr>
      <vt:lpstr>Задание G. Значение битового поля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Разбор заданий КР1</dc:title>
  <dc:creator>Костылев Александр Валерьевич</dc:creator>
  <cp:lastModifiedBy>Костылев Александр Валерьевич</cp:lastModifiedBy>
  <cp:revision>35</cp:revision>
  <dcterms:created xsi:type="dcterms:W3CDTF">2023-12-06T07:39:54Z</dcterms:created>
  <dcterms:modified xsi:type="dcterms:W3CDTF">2024-01-27T21:20:06Z</dcterms:modified>
</cp:coreProperties>
</file>