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7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8499E-4A63-4839-8F88-331D9EA9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22EB15-4D50-41B8-9AA7-F01FBC312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B1475-5CCE-4C5E-AE39-CDCFB8E9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0E473-D4EC-4B57-AFF5-EEA4EB5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3B949-9FDE-446B-BDB2-E09BD20F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9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F6D1A-D3C4-446C-B48D-685D24B5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2A82CA-0681-4703-ACA6-24A7FA1B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5DD8B-3705-4578-B27F-0A65D69C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67CC1-F9D7-48AA-A761-51C2C1D8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D8A70-1A48-4178-83C6-9F0F10AF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C15C3-6C2C-439F-AD7C-6B783E0FF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AF5E03-F0B1-4FA6-94BF-64810ACB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5ABAD-2EA2-4C90-8231-2B9E6A5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9A576-5FD2-4AF6-A290-FF88F66B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40279-50F6-4477-AF08-79F54BFD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C4ED2-E6F4-40CA-9809-DE8B6F1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44212-FBD3-46AB-8E1A-0FEC4C52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2E3B6-F650-4E7C-8EB2-BC0C738E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D9718-4614-43A8-A79E-56B3FA87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C0C01-3318-408E-923C-4E447320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2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0E295-DAEB-4C54-B763-2DC2830F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16723-20E1-4C2D-90E7-5379FD5B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CF7CE-74A8-4BA5-A00A-5F6BF04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7177A-5740-4113-819F-801A9F8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2FE27-C06E-40FC-B0A1-59B13B75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9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EF40B-20DA-4C44-A40E-CE01DFD6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DBF32-F044-405D-AF42-39F71A21C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E4D04-D324-48B3-ABFA-AD7319DA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72AB01-1CC5-4B67-917E-39B3EE92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38FEC-B946-47C6-B1E7-AEF5267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51DF32-3530-4E3B-BAF9-42115627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2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B776-6E36-49B5-8D80-FC4C3FC7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DA2710-D599-4074-A957-59FDD288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0CB33D-701F-451E-9D6C-D24878B5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52868D-F013-41E0-B5F1-0BF21F67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A76089-01B6-460A-BEF0-EE2A6F265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7A2D90-120B-4684-A3DF-369983C0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6503C2-26C4-49C8-84D1-3DDE9C52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C2B4CA-3310-41FC-8417-919B90D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2B18-DB89-42F7-A58C-E54A46F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880648-DD07-4B10-B3F9-E1B7F7C7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52B81A-E913-4D38-B604-C393F0ED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E185B0-214C-44CA-AB4C-B07D6F2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2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48187E-143C-416E-9C45-555E7784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1E206E-EE5B-45C7-BB77-4B34D08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B48554-7415-44A1-9825-6C322604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87D0-D0BF-4652-9884-9C8DB6CF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D61AE-BEEC-4545-BBC1-8C304455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26AA68-595B-42C1-897D-0C11AD7C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3D00AB-D5B3-4880-8867-E6C3D859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A15F31-B948-419E-A649-079A2818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32056-5947-44FC-9246-02CFF869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7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513C3-22CA-4584-84FD-25F4590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7F84DC-F6FE-45A5-9833-E53E55BF9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55AE84-2899-4CB7-A274-2D8F8BA5F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D8F85-6C53-4A2A-8499-E7147B1E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6591DD-D5DB-4880-ACA7-FB282BA8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BA1CD-C208-4FFD-AF51-F66E950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4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CD5C2-8B38-4F1E-81A8-B01C1414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BFD4B-756B-4899-8A2E-1E5AAEFA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69F5BD-B138-4DA4-AA8A-6669E8D19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EFD4-3A90-44F6-8A4B-BAE966741DCD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D711-60B6-40A6-A641-CC2D7255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B4608-6F66-4166-86FA-9D40AF0EC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B8D4-1C43-4425-9D7E-DC0984D9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62156" y="1154297"/>
            <a:ext cx="11834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Структура объявляется вне функции </a:t>
            </a:r>
            <a:r>
              <a:rPr lang="en-US" sz="2400" dirty="0">
                <a:solidFill>
                  <a:schemeClr val="accent4"/>
                </a:solidFill>
              </a:rPr>
              <a:t>main() </a:t>
            </a:r>
            <a:r>
              <a:rPr lang="ru-RU" sz="2400" dirty="0">
                <a:solidFill>
                  <a:schemeClr val="accent4"/>
                </a:solidFill>
              </a:rPr>
              <a:t>и выше по коду. Структура начинается с ключевого слова </a:t>
            </a:r>
            <a:r>
              <a:rPr lang="en-US" sz="2400" dirty="0">
                <a:solidFill>
                  <a:schemeClr val="accent4"/>
                </a:solidFill>
              </a:rPr>
              <a:t>struct</a:t>
            </a:r>
            <a:r>
              <a:rPr lang="ru-RU" sz="2400" dirty="0">
                <a:solidFill>
                  <a:schemeClr val="accent4"/>
                </a:solidFill>
              </a:rPr>
              <a:t>. Далее идет имя структуры и фигурные скобки, внутри которых мы описываем структуру. Каждая запись – это поле. Поле это переменная, из которой состоит структура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0F962C-7C6B-EB81-7C32-9CC3F26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6" y="2723957"/>
            <a:ext cx="687801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59645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Теперь понятно, но зачем и для чего? Можно создать объект структуры – то есть переменную типа, который соответствует названию нашей структуры. Например мы можем создать переменную </a:t>
            </a:r>
            <a:r>
              <a:rPr lang="en-US" sz="2400" dirty="0" err="1">
                <a:solidFill>
                  <a:schemeClr val="accent4"/>
                </a:solidFill>
              </a:rPr>
              <a:t>pesel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типа </a:t>
            </a:r>
            <a:r>
              <a:rPr lang="en-US" sz="2400" dirty="0">
                <a:solidFill>
                  <a:schemeClr val="accent4"/>
                </a:solidFill>
              </a:rPr>
              <a:t>doggy:</a:t>
            </a:r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70ECD2-5E2A-D89B-C42B-9576C9E6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5" y="1906268"/>
            <a:ext cx="854511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70827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И зачем? Ну сейчас посмотрим.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Мы можем задавать значение переменным типа структуры, но с одной особенностью.  Так как структура по факту это набор переменных, то мы должны выбрать в какую будем что то заносить. Для этого есть оператор ТОЧКА </a:t>
            </a:r>
            <a:r>
              <a:rPr lang="en-US" sz="2400" dirty="0">
                <a:solidFill>
                  <a:schemeClr val="accent4"/>
                </a:solidFill>
              </a:rPr>
              <a:t>“</a:t>
            </a:r>
            <a:r>
              <a:rPr lang="ru-RU" sz="2400" dirty="0">
                <a:solidFill>
                  <a:schemeClr val="accent4"/>
                </a:solidFill>
              </a:rPr>
              <a:t>.</a:t>
            </a:r>
            <a:r>
              <a:rPr lang="en-US" sz="2400" dirty="0">
                <a:solidFill>
                  <a:schemeClr val="accent4"/>
                </a:solidFill>
              </a:rPr>
              <a:t>”</a:t>
            </a:r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695F38-1AC3-6C63-8BF8-46CF86D6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1" y="2051532"/>
            <a:ext cx="7039957" cy="1991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92753-4D3A-2A14-1F5D-5D868CFAEB69}"/>
              </a:ext>
            </a:extLst>
          </p:cNvPr>
          <p:cNvSpPr txBox="1"/>
          <p:nvPr/>
        </p:nvSpPr>
        <p:spPr>
          <a:xfrm>
            <a:off x="7317394" y="2232810"/>
            <a:ext cx="4706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Если написать точку после имени объекта, то выпадет список его полей (</a:t>
            </a:r>
            <a:r>
              <a:rPr lang="ru-RU" sz="2400" dirty="0" err="1">
                <a:solidFill>
                  <a:schemeClr val="accent4"/>
                </a:solidFill>
              </a:rPr>
              <a:t>хакартеристик</a:t>
            </a:r>
            <a:r>
              <a:rPr lang="ru-RU" sz="2400" dirty="0">
                <a:solidFill>
                  <a:schemeClr val="accent4"/>
                </a:solidFill>
              </a:rPr>
              <a:t>)</a:t>
            </a: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827797-0F53-C9D3-5B06-CB731AF6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" y="4242357"/>
            <a:ext cx="7363853" cy="1562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A9374-5B41-3D4D-B4C2-EF9B1D24D57C}"/>
              </a:ext>
            </a:extLst>
          </p:cNvPr>
          <p:cNvSpPr txBox="1"/>
          <p:nvPr/>
        </p:nvSpPr>
        <p:spPr>
          <a:xfrm>
            <a:off x="7399090" y="4242357"/>
            <a:ext cx="4706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Вот задаем значения полей объекта </a:t>
            </a:r>
            <a:r>
              <a:rPr lang="ru-RU" sz="2400" dirty="0" err="1">
                <a:solidFill>
                  <a:schemeClr val="accent4"/>
                </a:solidFill>
              </a:rPr>
              <a:t>песель</a:t>
            </a:r>
            <a:r>
              <a:rPr lang="ru-RU" sz="24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6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75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 1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Написать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прогу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считающую значение квадратного уравнения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Написать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прогу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считающую количество корней кв.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ур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-я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200" b="0" i="0" dirty="0">
                <a:solidFill>
                  <a:srgbClr val="E1E3E6"/>
                </a:solidFill>
                <a:effectLst/>
                <a:latin typeface="-apple-system"/>
              </a:rPr>
              <a:t>Задача 2: есть структура КОТ. у </a:t>
            </a:r>
            <a:r>
              <a:rPr lang="ru-RU" sz="1200" b="0" i="0" dirty="0" err="1">
                <a:solidFill>
                  <a:srgbClr val="E1E3E6"/>
                </a:solidFill>
                <a:effectLst/>
                <a:latin typeface="-apple-system"/>
              </a:rPr>
              <a:t>КОТа</a:t>
            </a:r>
            <a:r>
              <a:rPr lang="ru-RU" sz="1200" b="0" i="0" dirty="0">
                <a:solidFill>
                  <a:srgbClr val="E1E3E6"/>
                </a:solidFill>
                <a:effectLst/>
                <a:latin typeface="-apple-system"/>
              </a:rPr>
              <a:t> есть количество жизней, длина хвоста, возраст и пол. Написать две функции - одна считает "крутость" </a:t>
            </a:r>
            <a:r>
              <a:rPr lang="ru-RU" sz="1200" b="0" i="0" dirty="0" err="1">
                <a:solidFill>
                  <a:srgbClr val="E1E3E6"/>
                </a:solidFill>
                <a:effectLst/>
                <a:latin typeface="-apple-system"/>
              </a:rPr>
              <a:t>КОТа</a:t>
            </a:r>
            <a:r>
              <a:rPr lang="ru-RU" sz="1200" b="0" i="0" dirty="0">
                <a:solidFill>
                  <a:srgbClr val="E1E3E6"/>
                </a:solidFill>
                <a:effectLst/>
                <a:latin typeface="-apple-system"/>
              </a:rPr>
              <a:t>, вторая, в зависимости от крутости, выводит "ОГО </a:t>
            </a:r>
            <a:r>
              <a:rPr lang="ru-RU" sz="1200" b="0" i="0" dirty="0" err="1">
                <a:solidFill>
                  <a:srgbClr val="E1E3E6"/>
                </a:solidFill>
                <a:effectLst/>
                <a:latin typeface="-apple-system"/>
              </a:rPr>
              <a:t>мур</a:t>
            </a:r>
            <a:r>
              <a:rPr lang="ru-RU" sz="1200" b="0" i="0" dirty="0">
                <a:solidFill>
                  <a:srgbClr val="E1E3E6"/>
                </a:solidFill>
                <a:effectLst/>
                <a:latin typeface="-apple-system"/>
              </a:rPr>
              <a:t>-мяу" если КОТ очень крутой (крутость &gt; 10), "Мур", если крутость средняя (от 5 до 10), и выводит "иди подкачайся" если КОТ еще недостаточно крут. Крутость </a:t>
            </a:r>
            <a:r>
              <a:rPr lang="ru-RU" sz="1200" b="0" i="0" dirty="0" err="1">
                <a:solidFill>
                  <a:srgbClr val="E1E3E6"/>
                </a:solidFill>
                <a:effectLst/>
                <a:latin typeface="-apple-system"/>
              </a:rPr>
              <a:t>КОТа</a:t>
            </a:r>
            <a:r>
              <a:rPr lang="ru-RU" sz="1200" b="0" i="0">
                <a:solidFill>
                  <a:srgbClr val="E1E3E6"/>
                </a:solidFill>
                <a:effectLst/>
                <a:latin typeface="-apple-system"/>
              </a:rPr>
              <a:t> это произведение длины хвоста на возраст, деленное на количество жизней.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Тема Office</vt:lpstr>
      <vt:lpstr>Структуры</vt:lpstr>
      <vt:lpstr>Структуры</vt:lpstr>
      <vt:lpstr>Структуры</vt:lpstr>
      <vt:lpstr>Задачи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</dc:title>
  <dc:creator>Костылев Александр Валерьевич</dc:creator>
  <cp:lastModifiedBy>Костылев Александр Валерьевич</cp:lastModifiedBy>
  <cp:revision>1</cp:revision>
  <dcterms:created xsi:type="dcterms:W3CDTF">2023-11-12T07:51:17Z</dcterms:created>
  <dcterms:modified xsi:type="dcterms:W3CDTF">2023-11-12T07:51:51Z</dcterms:modified>
</cp:coreProperties>
</file>