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8" r:id="rId7"/>
    <p:sldId id="29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  <p:cmAuthor id="2" name="Alexander Kostyleff" initials="AK" lastIdx="2" clrIdx="1">
    <p:extLst>
      <p:ext uri="{19B8F6BF-5375-455C-9EA6-DF929625EA0E}">
        <p15:presenceInfo xmlns:p15="http://schemas.microsoft.com/office/powerpoint/2012/main" userId="fc9c92668b230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379B-7093-4DE5-BF23-E0FC2358B651}" v="1" dt="2019-10-27T06:49:3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невской Андрей Эдуардович" userId="46d3bd43-7fcf-46eb-9fa3-2a503db1a429" providerId="ADAL" clId="{07F3E549-A4DE-4430-BBA8-1B31A06BA162}"/>
    <pc:docChg chg="undo custSel addSld delSld modSld sldOrd">
      <pc:chgData name="Каневской Андрей Эдуардович" userId="46d3bd43-7fcf-46eb-9fa3-2a503db1a429" providerId="ADAL" clId="{07F3E549-A4DE-4430-BBA8-1B31A06BA162}" dt="2018-11-10T10:08:43.056" v="4017" actId="20577"/>
      <pc:docMkLst>
        <pc:docMk/>
      </pc:docMkLst>
      <pc:sldChg chg="modSp modTransition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2173433952" sldId="257"/>
        </pc:sldMkLst>
        <pc:spChg chg="mod">
          <ac:chgData name="Каневской Андрей Эдуардович" userId="46d3bd43-7fcf-46eb-9fa3-2a503db1a429" providerId="ADAL" clId="{07F3E549-A4DE-4430-BBA8-1B31A06BA162}" dt="2018-11-10T07:30:08.546" v="374" actId="20577"/>
          <ac:spMkLst>
            <pc:docMk/>
            <pc:sldMk cId="2173433952" sldId="257"/>
            <ac:spMk id="2" creationId="{B5119BE9-E1BB-4531-9452-6D44D3584907}"/>
          </ac:spMkLst>
        </pc:spChg>
      </pc:sldChg>
      <pc:sldChg chg="delSp del modTransition">
        <pc:chgData name="Каневской Андрей Эдуардович" userId="46d3bd43-7fcf-46eb-9fa3-2a503db1a429" providerId="ADAL" clId="{07F3E549-A4DE-4430-BBA8-1B31A06BA162}" dt="2018-11-10T09:51:41.078" v="3424" actId="2696"/>
        <pc:sldMkLst>
          <pc:docMk/>
          <pc:sldMk cId="3557348318" sldId="259"/>
        </pc:sldMkLst>
        <pc:picChg chg="del">
          <ac:chgData name="Каневской Андрей Эдуардович" userId="46d3bd43-7fcf-46eb-9fa3-2a503db1a429" providerId="ADAL" clId="{07F3E549-A4DE-4430-BBA8-1B31A06BA162}" dt="2018-11-10T07:30:32.873" v="375" actId="478"/>
          <ac:picMkLst>
            <pc:docMk/>
            <pc:sldMk cId="3557348318" sldId="259"/>
            <ac:picMk id="4" creationId="{9A7DF9E9-8576-405F-9E42-2ED2EB9FB588}"/>
          </ac:picMkLst>
        </pc:picChg>
      </pc:sldChg>
      <pc:sldChg chg="del">
        <pc:chgData name="Каневской Андрей Эдуардович" userId="46d3bd43-7fcf-46eb-9fa3-2a503db1a429" providerId="ADAL" clId="{07F3E549-A4DE-4430-BBA8-1B31A06BA162}" dt="2018-11-10T07:30:41.954" v="377" actId="2696"/>
        <pc:sldMkLst>
          <pc:docMk/>
          <pc:sldMk cId="133645258" sldId="260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1.988" v="379" actId="2696"/>
        <pc:sldMkLst>
          <pc:docMk/>
          <pc:sldMk cId="215679077" sldId="261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2.005" v="380" actId="2696"/>
        <pc:sldMkLst>
          <pc:docMk/>
          <pc:sldMk cId="1440162625" sldId="262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1.980" v="378" actId="2696"/>
        <pc:sldMkLst>
          <pc:docMk/>
          <pc:sldMk cId="1439718021" sldId="263"/>
        </pc:sldMkLst>
      </pc:sldChg>
      <pc:sldChg chg="modSp add modTransition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4218344010" sldId="264"/>
        </pc:sldMkLst>
        <pc:spChg chg="mod">
          <ac:chgData name="Каневской Андрей Эдуардович" userId="46d3bd43-7fcf-46eb-9fa3-2a503db1a429" providerId="ADAL" clId="{07F3E549-A4DE-4430-BBA8-1B31A06BA162}" dt="2018-11-10T07:28:39.590" v="325" actId="20577"/>
          <ac:spMkLst>
            <pc:docMk/>
            <pc:sldMk cId="4218344010" sldId="264"/>
            <ac:spMk id="2" creationId="{B5119BE9-E1BB-4531-9452-6D44D3584907}"/>
          </ac:spMkLst>
        </pc:spChg>
      </pc:sldChg>
      <pc:sldChg chg="addSp delSp modSp add del addCm delCm">
        <pc:chgData name="Каневской Андрей Эдуардович" userId="46d3bd43-7fcf-46eb-9fa3-2a503db1a429" providerId="ADAL" clId="{07F3E549-A4DE-4430-BBA8-1B31A06BA162}" dt="2018-11-10T07:54:06.724" v="904" actId="2696"/>
        <pc:sldMkLst>
          <pc:docMk/>
          <pc:sldMk cId="1737653151" sldId="265"/>
        </pc:sldMkLst>
        <pc:spChg chg="mod">
          <ac:chgData name="Каневской Андрей Эдуардович" userId="46d3bd43-7fcf-46eb-9fa3-2a503db1a429" providerId="ADAL" clId="{07F3E549-A4DE-4430-BBA8-1B31A06BA162}" dt="2018-11-10T07:30:55.377" v="401" actId="20577"/>
          <ac:spMkLst>
            <pc:docMk/>
            <pc:sldMk cId="1737653151" sldId="265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39:49.787" v="416" actId="478"/>
          <ac:spMkLst>
            <pc:docMk/>
            <pc:sldMk cId="1737653151" sldId="265"/>
            <ac:spMk id="3" creationId="{7BF18490-246F-48E3-8B34-7C79AF91F091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38:28.947" v="415" actId="20577"/>
          <ac:spMkLst>
            <pc:docMk/>
            <pc:sldMk cId="1737653151" sldId="265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0:10.209" v="417" actId="931"/>
          <ac:spMkLst>
            <pc:docMk/>
            <pc:sldMk cId="1737653151" sldId="265"/>
            <ac:spMk id="6" creationId="{9AE7843A-E7F3-4152-B260-76F03BB05764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1:01.104" v="426"/>
          <ac:spMkLst>
            <pc:docMk/>
            <pc:sldMk cId="1737653151" sldId="265"/>
            <ac:spMk id="11" creationId="{58A128AA-D3D2-4FE1-B30B-9FF879EED21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43:36.708" v="481" actId="14100"/>
          <ac:spMkLst>
            <pc:docMk/>
            <pc:sldMk cId="1737653151" sldId="265"/>
            <ac:spMk id="12" creationId="{BDD25CB7-2B3D-42A1-AC83-F00D8F46AA78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03.337" v="443" actId="20577"/>
          <ac:spMkLst>
            <pc:docMk/>
            <pc:sldMk cId="1737653151" sldId="265"/>
            <ac:spMk id="16" creationId="{D0C6990F-FD0E-458B-B6A9-63F33457C309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12.405" v="446" actId="20577"/>
          <ac:spMkLst>
            <pc:docMk/>
            <pc:sldMk cId="1737653151" sldId="265"/>
            <ac:spMk id="19" creationId="{7D481811-AFB9-4F09-805C-6C0805CFE904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20.668" v="449" actId="20577"/>
          <ac:spMkLst>
            <pc:docMk/>
            <pc:sldMk cId="1737653151" sldId="265"/>
            <ac:spMk id="22" creationId="{CC8AF158-876E-4A6C-B87E-59BFB6F1BA2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44:03.099" v="492" actId="1076"/>
          <ac:spMkLst>
            <pc:docMk/>
            <pc:sldMk cId="1737653151" sldId="265"/>
            <ac:spMk id="23" creationId="{6A211402-DDC7-481E-B616-F44F84793011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56.453" v="472" actId="20577"/>
          <ac:spMkLst>
            <pc:docMk/>
            <pc:sldMk cId="1737653151" sldId="265"/>
            <ac:spMk id="26" creationId="{DA6AF3D6-3EB6-417F-9B42-73F9B09E90A6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4:34.733" v="502" actId="478"/>
          <ac:spMkLst>
            <pc:docMk/>
            <pc:sldMk cId="1737653151" sldId="265"/>
            <ac:spMk id="27" creationId="{CCCEE9CA-DC1A-4C5F-AC57-6EB9CFBE1E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3:50.881" v="487" actId="20577"/>
          <ac:spMkLst>
            <pc:docMk/>
            <pc:sldMk cId="1737653151" sldId="265"/>
            <ac:spMk id="30" creationId="{996535E1-7461-4F05-BF07-00AD226447BC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1.640" v="494" actId="20577"/>
          <ac:spMkLst>
            <pc:docMk/>
            <pc:sldMk cId="1737653151" sldId="265"/>
            <ac:spMk id="33" creationId="{DB0DA30A-9CAF-42AF-80B0-F705659C65CF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3.113" v="495" actId="20577"/>
          <ac:spMkLst>
            <pc:docMk/>
            <pc:sldMk cId="1737653151" sldId="265"/>
            <ac:spMk id="36" creationId="{A5266379-CEDC-4E06-9DE4-4F478DFAFA2E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4.735" v="496" actId="20577"/>
          <ac:spMkLst>
            <pc:docMk/>
            <pc:sldMk cId="1737653151" sldId="265"/>
            <ac:spMk id="39" creationId="{CAB34959-9910-4837-9621-23B8A6B7D83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7.268" v="497" actId="20577"/>
          <ac:spMkLst>
            <pc:docMk/>
            <pc:sldMk cId="1737653151" sldId="265"/>
            <ac:spMk id="42" creationId="{53F65DE6-A60D-40D8-9DAE-E802292D76C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4:33.432" v="501" actId="478"/>
          <ac:spMkLst>
            <pc:docMk/>
            <pc:sldMk cId="1737653151" sldId="265"/>
            <ac:spMk id="44" creationId="{355DF1B6-2BC2-49D9-BBEE-02F128FCA74E}"/>
          </ac:spMkLst>
        </pc:spChg>
        <pc:grpChg chg="add mod">
          <ac:chgData name="Каневской Андрей Эдуардович" userId="46d3bd43-7fcf-46eb-9fa3-2a503db1a429" providerId="ADAL" clId="{07F3E549-A4DE-4430-BBA8-1B31A06BA162}" dt="2018-11-10T07:43:23.523" v="476" actId="14100"/>
          <ac:grpSpMkLst>
            <pc:docMk/>
            <pc:sldMk cId="1737653151" sldId="265"/>
            <ac:grpSpMk id="13" creationId="{A660D2C4-6FC6-4947-A9A1-6652E7571A2B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0.700" v="482" actId="478"/>
          <ac:grpSpMkLst>
            <pc:docMk/>
            <pc:sldMk cId="1737653151" sldId="265"/>
            <ac:grpSpMk id="14" creationId="{D05B0AC9-14A4-448F-B72A-47060F029AD2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3.057" v="483" actId="478"/>
          <ac:grpSpMkLst>
            <pc:docMk/>
            <pc:sldMk cId="1737653151" sldId="265"/>
            <ac:grpSpMk id="17" creationId="{F35163EC-1885-4D45-9D90-9DDA458DF3F8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5.348" v="484" actId="478"/>
          <ac:grpSpMkLst>
            <pc:docMk/>
            <pc:sldMk cId="1737653151" sldId="265"/>
            <ac:grpSpMk id="20" creationId="{7DA2EE3E-9780-4CBA-AB36-490536D98EBA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4:06.467" v="493" actId="1076"/>
          <ac:grpSpMkLst>
            <pc:docMk/>
            <pc:sldMk cId="1737653151" sldId="265"/>
            <ac:grpSpMk id="24" creationId="{E3308023-37E1-4BF4-BD6E-5A2114DE3C84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48.779" v="486" actId="1076"/>
          <ac:grpSpMkLst>
            <pc:docMk/>
            <pc:sldMk cId="1737653151" sldId="265"/>
            <ac:grpSpMk id="28" creationId="{3992F0E8-C902-4EE6-AE81-72CE20DF92D3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5.794" v="489" actId="1076"/>
          <ac:grpSpMkLst>
            <pc:docMk/>
            <pc:sldMk cId="1737653151" sldId="265"/>
            <ac:grpSpMk id="31" creationId="{8D8C7E1A-C830-4CA5-9D4C-D210454FAD72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5.794" v="489" actId="1076"/>
          <ac:grpSpMkLst>
            <pc:docMk/>
            <pc:sldMk cId="1737653151" sldId="265"/>
            <ac:grpSpMk id="34" creationId="{3E48F06B-E959-43E6-AC07-845832F4E33C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9.323" v="491" actId="1076"/>
          <ac:grpSpMkLst>
            <pc:docMk/>
            <pc:sldMk cId="1737653151" sldId="265"/>
            <ac:grpSpMk id="37" creationId="{67D5156A-A034-4767-B215-20C3BD122256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9.323" v="491" actId="1076"/>
          <ac:grpSpMkLst>
            <pc:docMk/>
            <pc:sldMk cId="1737653151" sldId="265"/>
            <ac:grpSpMk id="40" creationId="{9A23C03D-7A71-4A87-AC10-B303D2889894}"/>
          </ac:grpSpMkLst>
        </pc:grpChg>
        <pc:picChg chg="add del mod">
          <ac:chgData name="Каневской Андрей Эдуардович" userId="46d3bd43-7fcf-46eb-9fa3-2a503db1a429" providerId="ADAL" clId="{07F3E549-A4DE-4430-BBA8-1B31A06BA162}" dt="2018-11-10T07:44:29.498" v="500" actId="478"/>
          <ac:picMkLst>
            <pc:docMk/>
            <pc:sldMk cId="1737653151" sldId="265"/>
            <ac:picMk id="8" creationId="{FD450FB4-9C0B-41F9-A578-9DC2C0C66076}"/>
          </ac:picMkLst>
        </pc:picChg>
        <pc:picChg chg="add mod">
          <ac:chgData name="Каневской Андрей Эдуардович" userId="46d3bd43-7fcf-46eb-9fa3-2a503db1a429" providerId="ADAL" clId="{07F3E549-A4DE-4430-BBA8-1B31A06BA162}" dt="2018-11-10T07:43:31.147" v="479" actId="14100"/>
          <ac:picMkLst>
            <pc:docMk/>
            <pc:sldMk cId="1737653151" sldId="265"/>
            <ac:picMk id="10" creationId="{1E1FC133-2726-4B18-AD27-03E310F24E9F}"/>
          </ac:picMkLst>
        </pc:picChg>
      </pc:sldChg>
      <pc:sldChg chg="addSp delSp modSp add del">
        <pc:chgData name="Каневской Андрей Эдуардович" userId="46d3bd43-7fcf-46eb-9fa3-2a503db1a429" providerId="ADAL" clId="{07F3E549-A4DE-4430-BBA8-1B31A06BA162}" dt="2018-11-10T07:53:58.457" v="902" actId="2696"/>
        <pc:sldMkLst>
          <pc:docMk/>
          <pc:sldMk cId="1789084048" sldId="266"/>
        </pc:sldMkLst>
        <pc:spChg chg="add mod">
          <ac:chgData name="Каневской Андрей Эдуардович" userId="46d3bd43-7fcf-46eb-9fa3-2a503db1a429" providerId="ADAL" clId="{07F3E549-A4DE-4430-BBA8-1B31A06BA162}" dt="2018-11-10T07:46:06.939" v="518" actId="1076"/>
          <ac:spMkLst>
            <pc:docMk/>
            <pc:sldMk cId="1789084048" sldId="266"/>
            <ac:spMk id="3" creationId="{68E778E3-0C11-4973-8863-D14F9D7B0859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41.875" v="504" actId="14100"/>
          <ac:spMkLst>
            <pc:docMk/>
            <pc:sldMk cId="1789084048" sldId="266"/>
            <ac:spMk id="27" creationId="{CCCEE9CA-DC1A-4C5F-AC57-6EB9CFBE1EDD}"/>
          </ac:spMkLst>
        </pc:spChg>
        <pc:picChg chg="mod">
          <ac:chgData name="Каневской Андрей Эдуардович" userId="46d3bd43-7fcf-46eb-9fa3-2a503db1a429" providerId="ADAL" clId="{07F3E549-A4DE-4430-BBA8-1B31A06BA162}" dt="2018-11-10T07:45:33.475" v="515" actId="1076"/>
          <ac:picMkLst>
            <pc:docMk/>
            <pc:sldMk cId="1789084048" sldId="266"/>
            <ac:picMk id="8" creationId="{FD450FB4-9C0B-41F9-A578-9DC2C0C66076}"/>
          </ac:picMkLst>
        </pc:picChg>
        <pc:cxnChg chg="add del mod">
          <ac:chgData name="Каневской Андрей Эдуардович" userId="46d3bd43-7fcf-46eb-9fa3-2a503db1a429" providerId="ADAL" clId="{07F3E549-A4DE-4430-BBA8-1B31A06BA162}" dt="2018-11-10T07:46:14.152" v="520" actId="478"/>
          <ac:cxnSpMkLst>
            <pc:docMk/>
            <pc:sldMk cId="1789084048" sldId="266"/>
            <ac:cxnSpMk id="6" creationId="{36158FCF-9EF0-48F8-9D7A-AFAC0E37AD64}"/>
          </ac:cxnSpMkLst>
        </pc:cxnChg>
      </pc:sldChg>
      <pc:sldChg chg="addSp delSp modSp add modTransition modAnim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1578857521" sldId="267"/>
        </pc:sldMkLst>
        <pc:spChg chg="add del mod">
          <ac:chgData name="Каневской Андрей Эдуардович" userId="46d3bd43-7fcf-46eb-9fa3-2a503db1a429" providerId="ADAL" clId="{07F3E549-A4DE-4430-BBA8-1B31A06BA162}" dt="2018-11-10T07:46:29.476" v="523" actId="11529"/>
          <ac:spMkLst>
            <pc:docMk/>
            <pc:sldMk cId="1578857521" sldId="267"/>
            <ac:spMk id="4" creationId="{64500366-5BC5-405E-AE28-8FDDBC10C4BC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2:47.214" v="894" actId="164"/>
          <ac:spMkLst>
            <pc:docMk/>
            <pc:sldMk cId="1578857521" sldId="267"/>
            <ac:spMk id="11" creationId="{36CD94DB-CBB0-450C-9BCC-A4BEB5BEF42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2:56.906" v="895" actId="164"/>
          <ac:spMkLst>
            <pc:docMk/>
            <pc:sldMk cId="1578857521" sldId="267"/>
            <ac:spMk id="44" creationId="{0D3F4829-671D-47E8-BE80-90B558922E4E}"/>
          </ac:spMkLst>
        </pc:spChg>
        <pc:spChg chg="del mod topLvl">
          <ac:chgData name="Каневской Андрей Эдуардович" userId="46d3bd43-7fcf-46eb-9fa3-2a503db1a429" providerId="ADAL" clId="{07F3E549-A4DE-4430-BBA8-1B31A06BA162}" dt="2018-11-10T07:48:29.499" v="627" actId="478"/>
          <ac:spMkLst>
            <pc:docMk/>
            <pc:sldMk cId="1578857521" sldId="267"/>
            <ac:spMk id="47" creationId="{5A44FDB7-010A-4025-ABA9-964CD9563CEB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3:13.313" v="896" actId="164"/>
          <ac:spMkLst>
            <pc:docMk/>
            <pc:sldMk cId="1578857521" sldId="267"/>
            <ac:spMk id="49" creationId="{BEBB3CE2-7348-4824-A7F7-58CEC109FE0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3:18.390" v="897" actId="164"/>
          <ac:spMkLst>
            <pc:docMk/>
            <pc:sldMk cId="1578857521" sldId="267"/>
            <ac:spMk id="51" creationId="{1DB346F0-41C4-4ABF-8CFE-E9B5867B2A6D}"/>
          </ac:spMkLst>
        </pc:spChg>
        <pc:grpChg chg="add mod">
          <ac:chgData name="Каневской Андрей Эдуардович" userId="46d3bd43-7fcf-46eb-9fa3-2a503db1a429" providerId="ADAL" clId="{07F3E549-A4DE-4430-BBA8-1B31A06BA162}" dt="2018-11-10T07:52:47.214" v="894" actId="164"/>
          <ac:grpSpMkLst>
            <pc:docMk/>
            <pc:sldMk cId="1578857521" sldId="267"/>
            <ac:grpSpMk id="19" creationId="{EB2B3BCF-3A29-40E7-B171-5B5C6565A6F9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2:56.906" v="895" actId="164"/>
          <ac:grpSpMkLst>
            <pc:docMk/>
            <pc:sldMk cId="1578857521" sldId="267"/>
            <ac:grpSpMk id="20" creationId="{EB58E026-6B01-40FF-A980-D058EDCB020F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3:13.313" v="896" actId="164"/>
          <ac:grpSpMkLst>
            <pc:docMk/>
            <pc:sldMk cId="1578857521" sldId="267"/>
            <ac:grpSpMk id="21" creationId="{CFD3229B-3810-46BB-8B45-F24ECB7F5E14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3:18.390" v="897" actId="164"/>
          <ac:grpSpMkLst>
            <pc:docMk/>
            <pc:sldMk cId="1578857521" sldId="267"/>
            <ac:grpSpMk id="22" creationId="{A2AC256A-5286-489A-ABAB-3B22DAC5ECBB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8:29.499" v="627" actId="478"/>
          <ac:grpSpMkLst>
            <pc:docMk/>
            <pc:sldMk cId="1578857521" sldId="267"/>
            <ac:grpSpMk id="45" creationId="{EE3B77C3-BB7B-433A-9231-B51114A52049}"/>
          </ac:grpSpMkLst>
        </pc:grpChg>
        <pc:picChg chg="mod topLvl">
          <ac:chgData name="Каневской Андрей Эдуардович" userId="46d3bd43-7fcf-46eb-9fa3-2a503db1a429" providerId="ADAL" clId="{07F3E549-A4DE-4430-BBA8-1B31A06BA162}" dt="2018-11-10T07:52:56.906" v="895" actId="164"/>
          <ac:picMkLst>
            <pc:docMk/>
            <pc:sldMk cId="1578857521" sldId="267"/>
            <ac:picMk id="46" creationId="{EA6EF052-7055-493D-B3F2-B7493C05FC39}"/>
          </ac:picMkLst>
        </pc:picChg>
        <pc:cxnChg chg="add mod">
          <ac:chgData name="Каневской Андрей Эдуардович" userId="46d3bd43-7fcf-46eb-9fa3-2a503db1a429" providerId="ADAL" clId="{07F3E549-A4DE-4430-BBA8-1B31A06BA162}" dt="2018-11-10T07:52:47.214" v="894" actId="164"/>
          <ac:cxnSpMkLst>
            <pc:docMk/>
            <pc:sldMk cId="1578857521" sldId="267"/>
            <ac:cxnSpMk id="7" creationId="{DDF003E8-870E-4D7B-A3AE-568A16E79966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2:56.906" v="895" actId="164"/>
          <ac:cxnSpMkLst>
            <pc:docMk/>
            <pc:sldMk cId="1578857521" sldId="267"/>
            <ac:cxnSpMk id="43" creationId="{4CB90DA9-66D2-45C9-BC3E-B0258586D6CF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3:13.313" v="896" actId="164"/>
          <ac:cxnSpMkLst>
            <pc:docMk/>
            <pc:sldMk cId="1578857521" sldId="267"/>
            <ac:cxnSpMk id="48" creationId="{8307A360-911D-46CE-A845-66B375031CC5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3:18.390" v="897" actId="164"/>
          <ac:cxnSpMkLst>
            <pc:docMk/>
            <pc:sldMk cId="1578857521" sldId="267"/>
            <ac:cxnSpMk id="50" creationId="{902071AA-BE51-448B-AD67-A6C6B08D008B}"/>
          </ac:cxnSpMkLst>
        </pc:cxnChg>
      </pc:sldChg>
      <pc:sldChg chg="addSp modSp add modTransition modAnim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2393138260" sldId="268"/>
        </pc:sldMkLst>
        <pc:spChg chg="add mod">
          <ac:chgData name="Каневской Андрей Эдуардович" userId="46d3bd43-7fcf-46eb-9fa3-2a503db1a429" providerId="ADAL" clId="{07F3E549-A4DE-4430-BBA8-1B31A06BA162}" dt="2018-11-10T07:50:42.362" v="771" actId="20577"/>
          <ac:spMkLst>
            <pc:docMk/>
            <pc:sldMk cId="2393138260" sldId="268"/>
            <ac:spMk id="3" creationId="{B3948B48-C890-478A-8F5F-5D97F11B70DB}"/>
          </ac:spMkLst>
        </pc:spChg>
      </pc:sldChg>
      <pc:sldChg chg="add del">
        <pc:chgData name="Каневской Андрей Эдуардович" userId="46d3bd43-7fcf-46eb-9fa3-2a503db1a429" providerId="ADAL" clId="{07F3E549-A4DE-4430-BBA8-1B31A06BA162}" dt="2018-11-10T07:55:10.800" v="910" actId="2696"/>
        <pc:sldMkLst>
          <pc:docMk/>
          <pc:sldMk cId="1783414724" sldId="269"/>
        </pc:sldMkLst>
      </pc:sldChg>
      <pc:sldChg chg="addSp delSp modSp add delAnim modAnim">
        <pc:chgData name="Каневской Андрей Эдуардович" userId="46d3bd43-7fcf-46eb-9fa3-2a503db1a429" providerId="ADAL" clId="{07F3E549-A4DE-4430-BBA8-1B31A06BA162}" dt="2018-11-10T08:09:51.381" v="1503" actId="14100"/>
        <pc:sldMkLst>
          <pc:docMk/>
          <pc:sldMk cId="103218036" sldId="270"/>
        </pc:sldMkLst>
        <pc:spChg chg="mod">
          <ac:chgData name="Каневской Андрей Эдуардович" userId="46d3bd43-7fcf-46eb-9fa3-2a503db1a429" providerId="ADAL" clId="{07F3E549-A4DE-4430-BBA8-1B31A06BA162}" dt="2018-11-10T07:55:49.660" v="921" actId="14100"/>
          <ac:spMkLst>
            <pc:docMk/>
            <pc:sldMk cId="103218036" sldId="270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55:15.271" v="911" actId="478"/>
          <ac:spMkLst>
            <pc:docMk/>
            <pc:sldMk cId="103218036" sldId="270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55:49.660" v="921" actId="14100"/>
          <ac:spMkLst>
            <pc:docMk/>
            <pc:sldMk cId="103218036" sldId="270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6" creationId="{9F921DAE-B557-4561-93D4-F629EF804C7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6:38.455" v="1374" actId="1076"/>
          <ac:spMkLst>
            <pc:docMk/>
            <pc:sldMk cId="103218036" sldId="270"/>
            <ac:spMk id="7" creationId="{3EB7378C-D577-46D4-B18E-2E3E6A1DEA78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55:18.401" v="912" actId="478"/>
          <ac:spMkLst>
            <pc:docMk/>
            <pc:sldMk cId="103218036" sldId="270"/>
            <ac:spMk id="23" creationId="{6A211402-DDC7-481E-B616-F44F84793011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8:38.927" v="1156" actId="113"/>
          <ac:spMkLst>
            <pc:docMk/>
            <pc:sldMk cId="103218036" sldId="270"/>
            <ac:spMk id="43" creationId="{688F6F28-4B7B-4972-A94D-2D9F7850B0C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4" creationId="{986CA851-DF93-42D6-8452-F93BD46F239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5" creationId="{128AD5B5-BC0F-40C2-B11A-D8602BF7C077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6" creationId="{4E81F34E-F1FF-453D-A817-BBB5A9B11404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7" creationId="{61C92EAD-50B3-4559-A741-CFA5B0A1F29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8" creationId="{7D0D2731-4C38-40A6-BCB5-2A445DF5478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9" creationId="{A7F98EE0-47C0-4B1C-A281-0B3E8B72B7A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5:09.166" v="1334" actId="20577"/>
          <ac:spMkLst>
            <pc:docMk/>
            <pc:sldMk cId="103218036" sldId="270"/>
            <ac:spMk id="50" creationId="{6F4B66CF-8C24-4D7C-B80D-741AD0FB230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7:55.443" v="1420" actId="20577"/>
          <ac:spMkLst>
            <pc:docMk/>
            <pc:sldMk cId="103218036" sldId="270"/>
            <ac:spMk id="51" creationId="{FE6F380A-6CD3-48D9-9E87-1D1831B3D1C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9:51.381" v="1503" actId="14100"/>
          <ac:spMkLst>
            <pc:docMk/>
            <pc:sldMk cId="103218036" sldId="270"/>
            <ac:spMk id="52" creationId="{00EFE346-230D-4F74-80F2-4DF32A4BC190}"/>
          </ac:spMkLst>
        </pc:s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9.213" v="913" actId="478"/>
          <ac:grpSpMkLst>
            <pc:docMk/>
            <pc:sldMk cId="103218036" sldId="270"/>
            <ac:grpSpMk id="24" creationId="{E3308023-37E1-4BF4-BD6E-5A2114DE3C84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28" creationId="{3992F0E8-C902-4EE6-AE81-72CE20DF92D3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40" creationId="{9A23C03D-7A71-4A87-AC10-B303D2889894}"/>
          </ac:grpSpMkLst>
        </pc:grpChg>
        <pc:picChg chg="add del">
          <ac:chgData name="Каневской Андрей Эдуардович" userId="46d3bd43-7fcf-46eb-9fa3-2a503db1a429" providerId="ADAL" clId="{07F3E549-A4DE-4430-BBA8-1B31A06BA162}" dt="2018-11-10T07:55:31.711" v="915" actId="478"/>
          <ac:picMkLst>
            <pc:docMk/>
            <pc:sldMk cId="103218036" sldId="270"/>
            <ac:picMk id="4" creationId="{736D36E0-9AE2-4FC1-B886-5CD1443CB0DC}"/>
          </ac:picMkLst>
        </pc:picChg>
      </pc:sldChg>
      <pc:sldChg chg="addSp delSp modSp add ord modAnim">
        <pc:chgData name="Каневской Андрей Эдуардович" userId="46d3bd43-7fcf-46eb-9fa3-2a503db1a429" providerId="ADAL" clId="{07F3E549-A4DE-4430-BBA8-1B31A06BA162}" dt="2018-11-10T08:22:02.663" v="1776"/>
        <pc:sldMkLst>
          <pc:docMk/>
          <pc:sldMk cId="3363064013" sldId="271"/>
        </pc:sldMkLst>
        <pc:spChg chg="mod">
          <ac:chgData name="Каневской Андрей Эдуардович" userId="46d3bd43-7fcf-46eb-9fa3-2a503db1a429" providerId="ADAL" clId="{07F3E549-A4DE-4430-BBA8-1B31A06BA162}" dt="2018-11-10T08:11:15.015" v="1511" actId="20577"/>
          <ac:spMkLst>
            <pc:docMk/>
            <pc:sldMk cId="3363064013" sldId="271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8:11:35.494" v="1515" actId="478"/>
          <ac:spMkLst>
            <pc:docMk/>
            <pc:sldMk cId="3363064013" sldId="271"/>
            <ac:spMk id="3" creationId="{7BF18490-246F-48E3-8B34-7C79AF91F091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8:11:07.717" v="1508" actId="478"/>
          <ac:spMkLst>
            <pc:docMk/>
            <pc:sldMk cId="3363064013" sldId="271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6" creationId="{785B8856-1B1C-4E23-8D70-D193A517220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7" creationId="{F698CA34-F860-4DCF-B898-4AA60E90084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8" creationId="{D58C8300-8E01-4C5A-BDDF-224E23B377B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7.608" v="1548" actId="20577"/>
          <ac:spMkLst>
            <pc:docMk/>
            <pc:sldMk cId="3363064013" sldId="271"/>
            <ac:spMk id="9" creationId="{65235EDE-48CA-4858-A44B-B368DE62F32C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12.441" v="1553" actId="20577"/>
          <ac:spMkLst>
            <pc:docMk/>
            <pc:sldMk cId="3363064013" sldId="271"/>
            <ac:spMk id="10" creationId="{6092811D-37C8-477D-93A2-FCB763DFF3A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18.431" v="1558" actId="20577"/>
          <ac:spMkLst>
            <pc:docMk/>
            <pc:sldMk cId="3363064013" sldId="271"/>
            <ac:spMk id="11" creationId="{F51CF9EC-57BE-4E17-A83A-01233E624B9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54.916" v="1542" actId="1076"/>
          <ac:spMkLst>
            <pc:docMk/>
            <pc:sldMk cId="3363064013" sldId="271"/>
            <ac:spMk id="12" creationId="{2B81A83E-3A9B-40A3-A235-1095213376D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3" creationId="{47B2180F-EF8A-46EA-8B6B-4A285B1A75A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4" creationId="{F20F85E4-5C5E-43E3-A509-2FB13B0625E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5" creationId="{8EBA3350-0256-43D8-87AD-906056383667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6" creationId="{CCB80297-66A2-4CD2-AED6-516345834F6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7" creationId="{953EFD25-E093-4DD9-BF5E-4F226EE5D49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8" creationId="{9F28B1F8-F4D4-44C9-BDFF-4B3205BDA05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5:13.695" v="1582" actId="13926"/>
          <ac:spMkLst>
            <pc:docMk/>
            <pc:sldMk cId="3363064013" sldId="271"/>
            <ac:spMk id="19" creationId="{D31E3ACC-64DF-4103-9028-6F2A3D78317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5:07.773" v="1581" actId="692"/>
          <ac:spMkLst>
            <pc:docMk/>
            <pc:sldMk cId="3363064013" sldId="271"/>
            <ac:spMk id="21" creationId="{ABC0AF59-1291-4949-8B7D-29F3176B9277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15:38.534" v="1591"/>
          <ac:spMkLst>
            <pc:docMk/>
            <pc:sldMk cId="3363064013" sldId="271"/>
            <ac:spMk id="22" creationId="{24FC280A-F900-4F33-AA28-DD034E8585B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11.805" v="1597" actId="1076"/>
          <ac:spMkLst>
            <pc:docMk/>
            <pc:sldMk cId="3363064013" sldId="271"/>
            <ac:spMk id="23" creationId="{C856D16E-8253-4D98-B16E-EE18CCA8AD6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26.837" v="1605" actId="1076"/>
          <ac:spMkLst>
            <pc:docMk/>
            <pc:sldMk cId="3363064013" sldId="271"/>
            <ac:spMk id="24" creationId="{1BFBE5BC-D62A-45A2-B1EE-683BC6469B7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32.342" v="1607" actId="20577"/>
          <ac:spMkLst>
            <pc:docMk/>
            <pc:sldMk cId="3363064013" sldId="271"/>
            <ac:spMk id="25" creationId="{DD80D1B9-3D6F-4B07-A8DF-3B549CC5A4B8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42.715" v="1610" actId="20577"/>
          <ac:spMkLst>
            <pc:docMk/>
            <pc:sldMk cId="3363064013" sldId="271"/>
            <ac:spMk id="26" creationId="{BA9D3A57-6E36-4181-9465-9BFE1599DFA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50.380" v="1613" actId="20577"/>
          <ac:spMkLst>
            <pc:docMk/>
            <pc:sldMk cId="3363064013" sldId="271"/>
            <ac:spMk id="27" creationId="{D5FAEBE3-3E7A-48A3-B000-B93CDDCBE834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57.241" v="1616" actId="20577"/>
          <ac:spMkLst>
            <pc:docMk/>
            <pc:sldMk cId="3363064013" sldId="271"/>
            <ac:spMk id="28" creationId="{1099C78A-4086-49E9-970E-981D1C75FAB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7:07.156" v="1619" actId="20577"/>
          <ac:spMkLst>
            <pc:docMk/>
            <pc:sldMk cId="3363064013" sldId="271"/>
            <ac:spMk id="29" creationId="{5E7676CA-746C-461F-947E-6E939F63537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20:25.878" v="1762" actId="13926"/>
          <ac:spMkLst>
            <pc:docMk/>
            <pc:sldMk cId="3363064013" sldId="271"/>
            <ac:spMk id="30" creationId="{A562F6DF-8B56-41C7-8394-3B23A5A1571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21:52.925" v="1774" actId="20577"/>
          <ac:spMkLst>
            <pc:docMk/>
            <pc:sldMk cId="3363064013" sldId="271"/>
            <ac:spMk id="31" creationId="{E8A42649-632A-4FC8-B28E-AB990FEBC4F2}"/>
          </ac:spMkLst>
        </pc:spChg>
        <pc:cxnChg chg="add mod">
          <ac:chgData name="Каневской Андрей Эдуардович" userId="46d3bd43-7fcf-46eb-9fa3-2a503db1a429" providerId="ADAL" clId="{07F3E549-A4DE-4430-BBA8-1B31A06BA162}" dt="2018-11-10T08:15:21.039" v="1588" actId="692"/>
          <ac:cxnSpMkLst>
            <pc:docMk/>
            <pc:sldMk cId="3363064013" sldId="271"/>
            <ac:cxnSpMk id="20" creationId="{359EC14E-BCBC-44D0-82A0-0EC69E379C5E}"/>
          </ac:cxnSpMkLst>
        </pc:cxnChg>
      </pc:sldChg>
      <pc:sldChg chg="addSp delSp modSp add ord modAnim">
        <pc:chgData name="Каневской Андрей Эдуардович" userId="46d3bd43-7fcf-46eb-9fa3-2a503db1a429" providerId="ADAL" clId="{07F3E549-A4DE-4430-BBA8-1B31A06BA162}" dt="2018-11-10T08:46:39.187" v="2288" actId="20577"/>
        <pc:sldMkLst>
          <pc:docMk/>
          <pc:sldMk cId="3295191310" sldId="272"/>
        </pc:sldMkLst>
        <pc:spChg chg="del">
          <ac:chgData name="Каневской Андрей Эдуардович" userId="46d3bd43-7fcf-46eb-9fa3-2a503db1a429" providerId="ADAL" clId="{07F3E549-A4DE-4430-BBA8-1B31A06BA162}" dt="2018-11-10T08:23:07.085" v="1780" actId="478"/>
          <ac:spMkLst>
            <pc:docMk/>
            <pc:sldMk cId="3295191310" sldId="272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8:23:04.165" v="1779" actId="478"/>
          <ac:spMkLst>
            <pc:docMk/>
            <pc:sldMk cId="3295191310" sldId="272"/>
            <ac:spMk id="3" creationId="{7BF18490-246F-48E3-8B34-7C79AF91F091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8:23:34.926" v="1792" actId="478"/>
          <ac:spMkLst>
            <pc:docMk/>
            <pc:sldMk cId="3295191310" sldId="272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23:32.417" v="1791" actId="478"/>
          <ac:spMkLst>
            <pc:docMk/>
            <pc:sldMk cId="3295191310" sldId="272"/>
            <ac:spMk id="6" creationId="{FE156303-2B6D-4A96-91C7-BEC8A9CE8411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23:13.143" v="1781" actId="478"/>
          <ac:spMkLst>
            <pc:docMk/>
            <pc:sldMk cId="3295191310" sldId="272"/>
            <ac:spMk id="8" creationId="{5FA0CA4C-7800-42CA-AE2A-D7839265AE6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3:15.985" v="2243" actId="1076"/>
          <ac:spMkLst>
            <pc:docMk/>
            <pc:sldMk cId="3295191310" sldId="272"/>
            <ac:spMk id="9" creationId="{0E5DCE6E-1105-4AC6-8F08-AE4770C40AE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4:22.047" v="2255" actId="1076"/>
          <ac:spMkLst>
            <pc:docMk/>
            <pc:sldMk cId="3295191310" sldId="272"/>
            <ac:spMk id="10" creationId="{9CAC72BF-5F03-46AB-A982-1775A71203A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6:39.187" v="2288" actId="20577"/>
          <ac:spMkLst>
            <pc:docMk/>
            <pc:sldMk cId="3295191310" sldId="272"/>
            <ac:spMk id="11" creationId="{514F5D68-5A1F-4E3B-9783-B84966C7E9A8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2:40.607" v="2242" actId="1076"/>
          <ac:spMkLst>
            <pc:docMk/>
            <pc:sldMk cId="3295191310" sldId="272"/>
            <ac:spMk id="12" creationId="{2883069F-0494-4B5A-A15B-26E7B2CE42F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2:28.687" v="2240" actId="1076"/>
          <ac:spMkLst>
            <pc:docMk/>
            <pc:sldMk cId="3295191310" sldId="272"/>
            <ac:spMk id="13" creationId="{06528CC1-E825-43C9-A2F0-12D408006A09}"/>
          </ac:spMkLst>
        </pc:spChg>
        <pc:cxnChg chg="add mod">
          <ac:chgData name="Каневской Андрей Эдуардович" userId="46d3bd43-7fcf-46eb-9fa3-2a503db1a429" providerId="ADAL" clId="{07F3E549-A4DE-4430-BBA8-1B31A06BA162}" dt="2018-11-10T08:42:32.566" v="2241" actId="14100"/>
          <ac:cxnSpMkLst>
            <pc:docMk/>
            <pc:sldMk cId="3295191310" sldId="272"/>
            <ac:cxnSpMk id="15" creationId="{97D86FC1-BD1F-458C-8E16-956891DBC348}"/>
          </ac:cxnSpMkLst>
        </pc:cxnChg>
        <pc:cxnChg chg="add del mod">
          <ac:chgData name="Каневской Андрей Эдуардович" userId="46d3bd43-7fcf-46eb-9fa3-2a503db1a429" providerId="ADAL" clId="{07F3E549-A4DE-4430-BBA8-1B31A06BA162}" dt="2018-11-10T08:44:18.710" v="2254" actId="478"/>
          <ac:cxnSpMkLst>
            <pc:docMk/>
            <pc:sldMk cId="3295191310" sldId="272"/>
            <ac:cxnSpMk id="18" creationId="{7213A117-3D29-46B0-88B4-0952109CEB46}"/>
          </ac:cxnSpMkLst>
        </pc:cxnChg>
      </pc:sldChg>
      <pc:sldChg chg="delSp modSp add modAnim">
        <pc:chgData name="Каневской Андрей Эдуардович" userId="46d3bd43-7fcf-46eb-9fa3-2a503db1a429" providerId="ADAL" clId="{07F3E549-A4DE-4430-BBA8-1B31A06BA162}" dt="2018-11-10T09:27:28.374" v="2867"/>
        <pc:sldMkLst>
          <pc:docMk/>
          <pc:sldMk cId="4006763090" sldId="273"/>
        </pc:sldMkLst>
        <pc:spChg chg="mod">
          <ac:chgData name="Каневской Андрей Эдуардович" userId="46d3bd43-7fcf-46eb-9fa3-2a503db1a429" providerId="ADAL" clId="{07F3E549-A4DE-4430-BBA8-1B31A06BA162}" dt="2018-11-10T09:07:02.052" v="2312" actId="20577"/>
          <ac:spMkLst>
            <pc:docMk/>
            <pc:sldMk cId="4006763090" sldId="273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7:24.056" v="2866" actId="1076"/>
          <ac:spMkLst>
            <pc:docMk/>
            <pc:sldMk cId="4006763090" sldId="273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6:55.432" v="2801" actId="115"/>
          <ac:spMkLst>
            <pc:docMk/>
            <pc:sldMk cId="4006763090" sldId="273"/>
            <ac:spMk id="5" creationId="{7034E456-8D08-49D0-BBF7-9C28A05FDDD9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07:45.536" v="2371" actId="478"/>
          <ac:spMkLst>
            <pc:docMk/>
            <pc:sldMk cId="4006763090" sldId="273"/>
            <ac:spMk id="23" creationId="{6A211402-DDC7-481E-B616-F44F84793011}"/>
          </ac:spMkLst>
        </pc:s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24" creationId="{E3308023-37E1-4BF4-BD6E-5A2114DE3C84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28" creationId="{3992F0E8-C902-4EE6-AE81-72CE20DF92D3}"/>
          </ac:grpSpMkLst>
        </pc:grpChg>
        <pc:grpChg chg="del mod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40" creationId="{9A23C03D-7A71-4A87-AC10-B303D2889894}"/>
          </ac:grpSpMkLst>
        </pc:grpChg>
      </pc:sldChg>
      <pc:sldChg chg="delSp modSp add delAnim">
        <pc:chgData name="Каневской Андрей Эдуардович" userId="46d3bd43-7fcf-46eb-9fa3-2a503db1a429" providerId="ADAL" clId="{07F3E549-A4DE-4430-BBA8-1B31A06BA162}" dt="2018-11-10T09:25:30.049" v="2708" actId="20577"/>
        <pc:sldMkLst>
          <pc:docMk/>
          <pc:sldMk cId="1403840403" sldId="274"/>
        </pc:sldMkLst>
        <pc:spChg chg="mod">
          <ac:chgData name="Каневской Андрей Эдуардович" userId="46d3bd43-7fcf-46eb-9fa3-2a503db1a429" providerId="ADAL" clId="{07F3E549-A4DE-4430-BBA8-1B31A06BA162}" dt="2018-11-10T09:25:30.049" v="2708" actId="20577"/>
          <ac:spMkLst>
            <pc:docMk/>
            <pc:sldMk cId="1403840403" sldId="274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9:23:12.489" v="2607" actId="478"/>
          <ac:spMkLst>
            <pc:docMk/>
            <pc:sldMk cId="1403840403" sldId="274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3:10.328" v="2605" actId="20577"/>
          <ac:spMkLst>
            <pc:docMk/>
            <pc:sldMk cId="1403840403" sldId="274"/>
            <ac:spMk id="5" creationId="{7034E456-8D08-49D0-BBF7-9C28A05FDDD9}"/>
          </ac:spMkLst>
        </pc:spChg>
      </pc:sldChg>
      <pc:sldChg chg="delSp modSp add ord delAnim">
        <pc:chgData name="Каневской Андрей Эдуардович" userId="46d3bd43-7fcf-46eb-9fa3-2a503db1a429" providerId="ADAL" clId="{07F3E549-A4DE-4430-BBA8-1B31A06BA162}" dt="2018-11-10T09:49:18.287" v="3421" actId="115"/>
        <pc:sldMkLst>
          <pc:docMk/>
          <pc:sldMk cId="205608092" sldId="275"/>
        </pc:sldMkLst>
        <pc:spChg chg="mod">
          <ac:chgData name="Каневской Андрей Эдуардович" userId="46d3bd43-7fcf-46eb-9fa3-2a503db1a429" providerId="ADAL" clId="{07F3E549-A4DE-4430-BBA8-1B31A06BA162}" dt="2018-11-10T09:37:37.265" v="2875" actId="20577"/>
          <ac:spMkLst>
            <pc:docMk/>
            <pc:sldMk cId="205608092" sldId="275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37:40.968" v="2876" actId="478"/>
          <ac:spMkLst>
            <pc:docMk/>
            <pc:sldMk cId="205608092" sldId="275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49:18.287" v="3421" actId="115"/>
          <ac:spMkLst>
            <pc:docMk/>
            <pc:sldMk cId="205608092" sldId="275"/>
            <ac:spMk id="5" creationId="{7034E456-8D08-49D0-BBF7-9C28A05FDDD9}"/>
          </ac:spMkLst>
        </pc:spChg>
      </pc:sldChg>
      <pc:sldChg chg="add del">
        <pc:chgData name="Каневской Андрей Эдуардович" userId="46d3bd43-7fcf-46eb-9fa3-2a503db1a429" providerId="ADAL" clId="{07F3E549-A4DE-4430-BBA8-1B31A06BA162}" dt="2018-11-10T09:51:37.332" v="3423" actId="2696"/>
        <pc:sldMkLst>
          <pc:docMk/>
          <pc:sldMk cId="80399735" sldId="276"/>
        </pc:sldMkLst>
      </pc:sldChg>
      <pc:sldChg chg="delSp modSp add modAnim">
        <pc:chgData name="Каневской Андрей Эдуардович" userId="46d3bd43-7fcf-46eb-9fa3-2a503db1a429" providerId="ADAL" clId="{07F3E549-A4DE-4430-BBA8-1B31A06BA162}" dt="2018-11-10T10:04:22.011" v="3921" actId="403"/>
        <pc:sldMkLst>
          <pc:docMk/>
          <pc:sldMk cId="3300058299" sldId="276"/>
        </pc:sldMkLst>
        <pc:spChg chg="mod">
          <ac:chgData name="Каневской Андрей Эдуардович" userId="46d3bd43-7fcf-46eb-9fa3-2a503db1a429" providerId="ADAL" clId="{07F3E549-A4DE-4430-BBA8-1B31A06BA162}" dt="2018-11-10T09:52:15.034" v="3485" actId="403"/>
          <ac:spMkLst>
            <pc:docMk/>
            <pc:sldMk cId="3300058299" sldId="276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10:04:22.011" v="3921" actId="403"/>
          <ac:spMkLst>
            <pc:docMk/>
            <pc:sldMk cId="3300058299" sldId="276"/>
            <ac:spMk id="3" creationId="{B3948B48-C890-478A-8F5F-5D97F11B70DB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52:18.268" v="3486" actId="478"/>
          <ac:spMkLst>
            <pc:docMk/>
            <pc:sldMk cId="3300058299" sldId="276"/>
            <ac:spMk id="5" creationId="{7034E456-8D08-49D0-BBF7-9C28A05FDDD9}"/>
          </ac:spMkLst>
        </pc:spChg>
      </pc:sldChg>
      <pc:sldChg chg="addSp delSp modSp add modAnim">
        <pc:chgData name="Каневской Андрей Эдуардович" userId="46d3bd43-7fcf-46eb-9fa3-2a503db1a429" providerId="ADAL" clId="{07F3E549-A4DE-4430-BBA8-1B31A06BA162}" dt="2018-11-10T10:08:43.056" v="4017" actId="20577"/>
        <pc:sldMkLst>
          <pc:docMk/>
          <pc:sldMk cId="627951001" sldId="277"/>
        </pc:sldMkLst>
        <pc:spChg chg="mod">
          <ac:chgData name="Каневской Андрей Эдуардович" userId="46d3bd43-7fcf-46eb-9fa3-2a503db1a429" providerId="ADAL" clId="{07F3E549-A4DE-4430-BBA8-1B31A06BA162}" dt="2018-11-10T10:06:54.860" v="3985" actId="115"/>
          <ac:spMkLst>
            <pc:docMk/>
            <pc:sldMk cId="627951001" sldId="277"/>
            <ac:spMk id="3" creationId="{B3948B48-C890-478A-8F5F-5D97F11B70DB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10:08:43.056" v="4017" actId="20577"/>
          <ac:spMkLst>
            <pc:docMk/>
            <pc:sldMk cId="627951001" sldId="277"/>
            <ac:spMk id="4" creationId="{18A74E80-6B29-4DF4-9D95-0DC62AB66137}"/>
          </ac:spMkLst>
        </pc:spChg>
        <pc:cxnChg chg="add del mod">
          <ac:chgData name="Каневской Андрей Эдуардович" userId="46d3bd43-7fcf-46eb-9fa3-2a503db1a429" providerId="ADAL" clId="{07F3E549-A4DE-4430-BBA8-1B31A06BA162}" dt="2018-11-10T10:07:23.445" v="3989" actId="11529"/>
          <ac:cxnSpMkLst>
            <pc:docMk/>
            <pc:sldMk cId="627951001" sldId="277"/>
            <ac:cxnSpMk id="6" creationId="{785B6FAD-8FBB-436A-9EF8-FB2A42CB2094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02.843" v="4006" actId="14100"/>
          <ac:cxnSpMkLst>
            <pc:docMk/>
            <pc:sldMk cId="627951001" sldId="277"/>
            <ac:cxnSpMk id="8" creationId="{C5C25894-6952-4E0F-A82D-9048E3273096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7:57.996" v="4005" actId="14100"/>
          <ac:cxnSpMkLst>
            <pc:docMk/>
            <pc:sldMk cId="627951001" sldId="277"/>
            <ac:cxnSpMk id="10" creationId="{AD24BFDF-B5E0-4701-969D-6E5A383B2074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36.012" v="4013" actId="14100"/>
          <ac:cxnSpMkLst>
            <pc:docMk/>
            <pc:sldMk cId="627951001" sldId="277"/>
            <ac:cxnSpMk id="15" creationId="{C667B7DA-6FFC-4A87-982E-18476622565A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36.012" v="4013" actId="14100"/>
          <ac:cxnSpMkLst>
            <pc:docMk/>
            <pc:sldMk cId="627951001" sldId="277"/>
            <ac:cxnSpMk id="16" creationId="{E73F3695-7B7D-4ABD-80E6-7A7FBD5A29D7}"/>
          </ac:cxnSpMkLst>
        </pc:cxnChg>
      </pc:sldChg>
    </pc:docChg>
  </pc:docChgLst>
  <pc:docChgLst>
    <pc:chgData name="Каневской Андрей Эдуардович" userId="46d3bd43-7fcf-46eb-9fa3-2a503db1a429" providerId="ADAL" clId="{0E243863-F309-4967-8F90-855FC05389AD}"/>
    <pc:docChg chg="undo custSel addSld modSld">
      <pc:chgData name="Каневской Андрей Эдуардович" userId="46d3bd43-7fcf-46eb-9fa3-2a503db1a429" providerId="ADAL" clId="{0E243863-F309-4967-8F90-855FC05389AD}" dt="2018-11-11T07:47:09.903" v="451" actId="20577"/>
      <pc:docMkLst>
        <pc:docMk/>
      </pc:docMkLst>
      <pc:sldChg chg="modSp">
        <pc:chgData name="Каневской Андрей Эдуардович" userId="46d3bd43-7fcf-46eb-9fa3-2a503db1a429" providerId="ADAL" clId="{0E243863-F309-4967-8F90-855FC05389AD}" dt="2018-11-10T10:11:38.376" v="2" actId="20577"/>
        <pc:sldMkLst>
          <pc:docMk/>
          <pc:sldMk cId="4218344010" sldId="264"/>
        </pc:sldMkLst>
        <pc:spChg chg="mod">
          <ac:chgData name="Каневской Андрей Эдуардович" userId="46d3bd43-7fcf-46eb-9fa3-2a503db1a429" providerId="ADAL" clId="{0E243863-F309-4967-8F90-855FC05389AD}" dt="2018-11-10T10:11:38.376" v="2" actId="20577"/>
          <ac:spMkLst>
            <pc:docMk/>
            <pc:sldMk cId="4218344010" sldId="264"/>
            <ac:spMk id="2" creationId="{B5119BE9-E1BB-4531-9452-6D44D3584907}"/>
          </ac:spMkLst>
        </pc:spChg>
      </pc:sldChg>
      <pc:sldChg chg="modSp">
        <pc:chgData name="Каневской Андрей Эдуардович" userId="46d3bd43-7fcf-46eb-9fa3-2a503db1a429" providerId="ADAL" clId="{0E243863-F309-4967-8F90-855FC05389AD}" dt="2018-11-11T07:47:09.903" v="451" actId="20577"/>
        <pc:sldMkLst>
          <pc:docMk/>
          <pc:sldMk cId="205608092" sldId="275"/>
        </pc:sldMkLst>
        <pc:spChg chg="mod">
          <ac:chgData name="Каневской Андрей Эдуардович" userId="46d3bd43-7fcf-46eb-9fa3-2a503db1a429" providerId="ADAL" clId="{0E243863-F309-4967-8F90-855FC05389AD}" dt="2018-11-11T07:47:09.903" v="451" actId="20577"/>
          <ac:spMkLst>
            <pc:docMk/>
            <pc:sldMk cId="205608092" sldId="275"/>
            <ac:spMk id="5" creationId="{7034E456-8D08-49D0-BBF7-9C28A05FDDD9}"/>
          </ac:spMkLst>
        </pc:spChg>
      </pc:sldChg>
      <pc:sldChg chg="addSp modSp add modAnim">
        <pc:chgData name="Каневской Андрей Эдуардович" userId="46d3bd43-7fcf-46eb-9fa3-2a503db1a429" providerId="ADAL" clId="{0E243863-F309-4967-8F90-855FC05389AD}" dt="2018-11-10T10:19:15.391" v="159" actId="20577"/>
        <pc:sldMkLst>
          <pc:docMk/>
          <pc:sldMk cId="408166413" sldId="278"/>
        </pc:sldMkLst>
        <pc:spChg chg="mod">
          <ac:chgData name="Каневской Андрей Эдуардович" userId="46d3bd43-7fcf-46eb-9fa3-2a503db1a429" providerId="ADAL" clId="{0E243863-F309-4967-8F90-855FC05389AD}" dt="2018-11-10T10:12:08.286" v="38" actId="20577"/>
          <ac:spMkLst>
            <pc:docMk/>
            <pc:sldMk cId="408166413" sldId="278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E243863-F309-4967-8F90-855FC05389AD}" dt="2018-11-10T10:13:05.798" v="148" actId="5793"/>
          <ac:spMkLst>
            <pc:docMk/>
            <pc:sldMk cId="408166413" sldId="278"/>
            <ac:spMk id="3" creationId="{B3948B48-C890-478A-8F5F-5D97F11B70DB}"/>
          </ac:spMkLst>
        </pc:spChg>
        <pc:spChg chg="add mod">
          <ac:chgData name="Каневской Андрей Эдуардович" userId="46d3bd43-7fcf-46eb-9fa3-2a503db1a429" providerId="ADAL" clId="{0E243863-F309-4967-8F90-855FC05389AD}" dt="2018-11-10T10:19:15.391" v="159" actId="20577"/>
          <ac:spMkLst>
            <pc:docMk/>
            <pc:sldMk cId="408166413" sldId="278"/>
            <ac:spMk id="4" creationId="{36B9A07C-17D0-4E84-8073-D679EB2EE931}"/>
          </ac:spMkLst>
        </pc:spChg>
      </pc:sldChg>
      <pc:sldChg chg="addSp modSp add">
        <pc:chgData name="Каневской Андрей Эдуардович" userId="46d3bd43-7fcf-46eb-9fa3-2a503db1a429" providerId="ADAL" clId="{0E243863-F309-4967-8F90-855FC05389AD}" dt="2018-11-10T16:20:06.237" v="443" actId="20577"/>
        <pc:sldMkLst>
          <pc:docMk/>
          <pc:sldMk cId="3381157469" sldId="279"/>
        </pc:sldMkLst>
        <pc:spChg chg="mod">
          <ac:chgData name="Каневской Андрей Эдуардович" userId="46d3bd43-7fcf-46eb-9fa3-2a503db1a429" providerId="ADAL" clId="{0E243863-F309-4967-8F90-855FC05389AD}" dt="2018-11-10T16:20:06.237" v="443" actId="20577"/>
          <ac:spMkLst>
            <pc:docMk/>
            <pc:sldMk cId="3381157469" sldId="279"/>
            <ac:spMk id="5" creationId="{7034E456-8D08-49D0-BBF7-9C28A05FDDD9}"/>
          </ac:spMkLst>
        </pc:spChg>
        <pc:picChg chg="add mod">
          <ac:chgData name="Каневской Андрей Эдуардович" userId="46d3bd43-7fcf-46eb-9fa3-2a503db1a429" providerId="ADAL" clId="{0E243863-F309-4967-8F90-855FC05389AD}" dt="2018-11-10T16:06:43.709" v="369" actId="1076"/>
          <ac:picMkLst>
            <pc:docMk/>
            <pc:sldMk cId="3381157469" sldId="279"/>
            <ac:picMk id="3" creationId="{C9FC2608-6561-48D8-AE7F-81AB350696E2}"/>
          </ac:picMkLst>
        </pc:picChg>
      </pc:sldChg>
      <pc:sldChg chg="addSp delSp modSp add">
        <pc:chgData name="Каневской Андрей Эдуардович" userId="46d3bd43-7fcf-46eb-9fa3-2a503db1a429" providerId="ADAL" clId="{0E243863-F309-4967-8F90-855FC05389AD}" dt="2018-11-10T16:09:05.589" v="417" actId="14100"/>
        <pc:sldMkLst>
          <pc:docMk/>
          <pc:sldMk cId="3803478131" sldId="280"/>
        </pc:sldMkLst>
        <pc:spChg chg="del mod">
          <ac:chgData name="Каневской Андрей Эдуардович" userId="46d3bd43-7fcf-46eb-9fa3-2a503db1a429" providerId="ADAL" clId="{0E243863-F309-4967-8F90-855FC05389AD}" dt="2018-11-10T16:07:56.381" v="375" actId="478"/>
          <ac:spMkLst>
            <pc:docMk/>
            <pc:sldMk cId="3803478131" sldId="280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E243863-F309-4967-8F90-855FC05389AD}" dt="2018-11-10T16:08:56.290" v="415" actId="14100"/>
          <ac:spMkLst>
            <pc:docMk/>
            <pc:sldMk cId="3803478131" sldId="280"/>
            <ac:spMk id="6" creationId="{C85767B4-F21E-4FAD-868C-0BA4D3AF55A8}"/>
          </ac:spMkLst>
        </pc:spChg>
        <pc:picChg chg="add mod">
          <ac:chgData name="Каневской Андрей Эдуардович" userId="46d3bd43-7fcf-46eb-9fa3-2a503db1a429" providerId="ADAL" clId="{0E243863-F309-4967-8F90-855FC05389AD}" dt="2018-11-10T16:09:05.589" v="417" actId="14100"/>
          <ac:picMkLst>
            <pc:docMk/>
            <pc:sldMk cId="3803478131" sldId="280"/>
            <ac:picMk id="3" creationId="{A14DCF61-8E82-46A9-9934-8DB72556E0FE}"/>
          </ac:picMkLst>
        </pc:picChg>
      </pc:sldChg>
      <pc:sldChg chg="addSp delSp modSp add">
        <pc:chgData name="Каневской Андрей Эдуардович" userId="46d3bd43-7fcf-46eb-9fa3-2a503db1a429" providerId="ADAL" clId="{0E243863-F309-4967-8F90-855FC05389AD}" dt="2018-11-10T16:16:10.987" v="442" actId="14100"/>
        <pc:sldMkLst>
          <pc:docMk/>
          <pc:sldMk cId="440410303" sldId="281"/>
        </pc:sldMkLst>
        <pc:spChg chg="del">
          <ac:chgData name="Каневской Андрей Эдуардович" userId="46d3bd43-7fcf-46eb-9fa3-2a503db1a429" providerId="ADAL" clId="{0E243863-F309-4967-8F90-855FC05389AD}" dt="2018-11-10T16:15:53.187" v="437" actId="478"/>
          <ac:spMkLst>
            <pc:docMk/>
            <pc:sldMk cId="440410303" sldId="281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E243863-F309-4967-8F90-855FC05389AD}" dt="2018-11-10T16:15:48.289" v="436" actId="478"/>
          <ac:spMkLst>
            <pc:docMk/>
            <pc:sldMk cId="440410303" sldId="281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E243863-F309-4967-8F90-855FC05389AD}" dt="2018-11-10T16:15:55.636" v="438" actId="478"/>
          <ac:spMkLst>
            <pc:docMk/>
            <pc:sldMk cId="440410303" sldId="281"/>
            <ac:spMk id="8" creationId="{560D4783-A535-4E6F-8420-D8AAB60D4F0A}"/>
          </ac:spMkLst>
        </pc:spChg>
        <pc:picChg chg="del">
          <ac:chgData name="Каневской Андрей Эдуардович" userId="46d3bd43-7fcf-46eb-9fa3-2a503db1a429" providerId="ADAL" clId="{0E243863-F309-4967-8F90-855FC05389AD}" dt="2018-11-10T16:13:28.931" v="419" actId="478"/>
          <ac:picMkLst>
            <pc:docMk/>
            <pc:sldMk cId="440410303" sldId="281"/>
            <ac:picMk id="3" creationId="{C9FC2608-6561-48D8-AE7F-81AB350696E2}"/>
          </ac:picMkLst>
        </pc:picChg>
        <pc:picChg chg="add mod">
          <ac:chgData name="Каневской Андрей Эдуардович" userId="46d3bd43-7fcf-46eb-9fa3-2a503db1a429" providerId="ADAL" clId="{0E243863-F309-4967-8F90-855FC05389AD}" dt="2018-11-10T16:15:59.598" v="439" actId="1076"/>
          <ac:picMkLst>
            <pc:docMk/>
            <pc:sldMk cId="440410303" sldId="281"/>
            <ac:picMk id="4" creationId="{CCB7BE42-6136-45A4-A7F4-74E132D3AD2F}"/>
          </ac:picMkLst>
        </pc:picChg>
        <pc:picChg chg="add mod">
          <ac:chgData name="Каневской Андрей Эдуардович" userId="46d3bd43-7fcf-46eb-9fa3-2a503db1a429" providerId="ADAL" clId="{0E243863-F309-4967-8F90-855FC05389AD}" dt="2018-11-10T16:16:10.987" v="442" actId="14100"/>
          <ac:picMkLst>
            <pc:docMk/>
            <pc:sldMk cId="440410303" sldId="281"/>
            <ac:picMk id="6" creationId="{94BD920D-DB7E-471B-80B3-F05A485404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F3F461-F57F-47C1-8195-03F424F3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97"/>
            <a:ext cx="5887272" cy="6954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3B2F62-E65C-4D07-BE3F-55BB43CF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719"/>
            <a:ext cx="12192000" cy="13516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00DE26-914C-427B-9E98-4728AA21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1412"/>
            <a:ext cx="5201376" cy="19814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2DEB2F-309E-481A-ACD7-1673E09E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76" y="3201412"/>
            <a:ext cx="5201376" cy="1657581"/>
          </a:xfrm>
          <a:prstGeom prst="rect">
            <a:avLst/>
          </a:prstGeom>
        </p:spPr>
      </p:pic>
      <p:sp>
        <p:nvSpPr>
          <p:cNvPr id="43" name="object 5">
            <a:extLst>
              <a:ext uri="{FF2B5EF4-FFF2-40B4-BE49-F238E27FC236}">
                <a16:creationId xmlns:a16="http://schemas.microsoft.com/office/drawing/2014/main" id="{697CFF52-FBDD-4F41-9EAC-DD6A9F729B40}"/>
              </a:ext>
            </a:extLst>
          </p:cNvPr>
          <p:cNvSpPr/>
          <p:nvPr/>
        </p:nvSpPr>
        <p:spPr>
          <a:xfrm>
            <a:off x="152400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6506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0FCD7-AE5C-4549-8CAD-A1176129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560"/>
            <a:ext cx="7773485" cy="781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8B5A8F-06F1-4FCB-848A-B571A5B8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328"/>
            <a:ext cx="11155332" cy="1438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ADA50-7983-4A5F-AE36-715787C30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4803"/>
            <a:ext cx="6801799" cy="20195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C17A6C-A126-4897-903C-B342060D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99" y="3244803"/>
            <a:ext cx="6014329" cy="2019582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052D31A7-EBFD-44B7-8219-6089E72468ED}"/>
              </a:ext>
            </a:extLst>
          </p:cNvPr>
          <p:cNvSpPr/>
          <p:nvPr/>
        </p:nvSpPr>
        <p:spPr>
          <a:xfrm>
            <a:off x="454404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95979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DD08F4-C8C9-48D0-BE99-D015128A0317}"/>
              </a:ext>
            </a:extLst>
          </p:cNvPr>
          <p:cNvSpPr txBox="1">
            <a:spLocks/>
          </p:cNvSpPr>
          <p:nvPr/>
        </p:nvSpPr>
        <p:spPr>
          <a:xfrm>
            <a:off x="151702" y="1094143"/>
            <a:ext cx="10515600" cy="32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FFC000"/>
                </a:solidFill>
              </a:rPr>
              <a:t>Внимание задача.</a:t>
            </a:r>
          </a:p>
          <a:p>
            <a:r>
              <a:rPr lang="ru-RU" sz="4000" dirty="0">
                <a:solidFill>
                  <a:srgbClr val="FFC000"/>
                </a:solidFill>
              </a:rPr>
              <a:t>Вспоминаем как проверить число на простоту</a:t>
            </a:r>
          </a:p>
          <a:p>
            <a:r>
              <a:rPr lang="ru-RU" sz="4000" dirty="0">
                <a:solidFill>
                  <a:srgbClr val="FFC000"/>
                </a:solidFill>
              </a:rPr>
              <a:t>- </a:t>
            </a:r>
          </a:p>
          <a:p>
            <a:endParaRPr lang="ru-RU" sz="4000" dirty="0">
              <a:solidFill>
                <a:srgbClr val="FFC000"/>
              </a:solidFill>
            </a:endParaRPr>
          </a:p>
          <a:p>
            <a:endParaRPr lang="ru-RU" sz="4000" dirty="0">
              <a:solidFill>
                <a:srgbClr val="FFC000"/>
              </a:solidFill>
            </a:endParaRPr>
          </a:p>
          <a:p>
            <a:endParaRPr lang="ru-RU" sz="4000" dirty="0">
              <a:solidFill>
                <a:srgbClr val="FFC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132672-4100-47B1-B3AE-2A3A23DA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0" y="2178076"/>
            <a:ext cx="10478962" cy="3810532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F96BD9A2-CDAC-4D4E-9473-7F360D87A162}"/>
              </a:ext>
            </a:extLst>
          </p:cNvPr>
          <p:cNvSpPr/>
          <p:nvPr/>
        </p:nvSpPr>
        <p:spPr>
          <a:xfrm>
            <a:off x="1142301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619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496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DD08F4-C8C9-48D0-BE99-D015128A0317}"/>
              </a:ext>
            </a:extLst>
          </p:cNvPr>
          <p:cNvSpPr txBox="1">
            <a:spLocks/>
          </p:cNvSpPr>
          <p:nvPr/>
        </p:nvSpPr>
        <p:spPr>
          <a:xfrm>
            <a:off x="151702" y="160868"/>
            <a:ext cx="12238837" cy="32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Усложним </a:t>
            </a:r>
            <a:r>
              <a:rPr lang="ru-RU" sz="3500" dirty="0" err="1">
                <a:solidFill>
                  <a:srgbClr val="FFC000"/>
                </a:solidFill>
              </a:rPr>
              <a:t>задачу.Вывести</a:t>
            </a:r>
            <a:r>
              <a:rPr lang="ru-RU" sz="3500" dirty="0">
                <a:solidFill>
                  <a:srgbClr val="FFC000"/>
                </a:solidFill>
              </a:rPr>
              <a:t> ВСЕ простые числа между </a:t>
            </a:r>
            <a:r>
              <a:rPr lang="en-US" sz="3500" dirty="0">
                <a:solidFill>
                  <a:srgbClr val="FFC000"/>
                </a:solidFill>
              </a:rPr>
              <a:t>‘a’ </a:t>
            </a:r>
            <a:r>
              <a:rPr lang="ru-RU" sz="3500" dirty="0">
                <a:solidFill>
                  <a:srgbClr val="FFC000"/>
                </a:solidFill>
              </a:rPr>
              <a:t>и </a:t>
            </a:r>
            <a:r>
              <a:rPr lang="en-US" sz="3500" dirty="0">
                <a:solidFill>
                  <a:srgbClr val="FFC000"/>
                </a:solidFill>
              </a:rPr>
              <a:t>‘b’</a:t>
            </a:r>
            <a:endParaRPr lang="ru-RU" sz="3500" dirty="0">
              <a:solidFill>
                <a:srgbClr val="FFC000"/>
              </a:solidFill>
            </a:endParaRPr>
          </a:p>
          <a:p>
            <a:r>
              <a:rPr lang="ru-RU" sz="3500" dirty="0">
                <a:solidFill>
                  <a:srgbClr val="FFC000"/>
                </a:solidFill>
              </a:rPr>
              <a:t>- </a:t>
            </a:r>
          </a:p>
          <a:p>
            <a:endParaRPr lang="ru-RU" sz="3500" dirty="0">
              <a:solidFill>
                <a:srgbClr val="FFC000"/>
              </a:solidFill>
            </a:endParaRPr>
          </a:p>
          <a:p>
            <a:endParaRPr lang="ru-RU" sz="3500" dirty="0">
              <a:solidFill>
                <a:srgbClr val="FFC000"/>
              </a:solidFill>
            </a:endParaRPr>
          </a:p>
          <a:p>
            <a:endParaRPr lang="ru-RU" sz="3500" dirty="0">
              <a:solidFill>
                <a:srgbClr val="FFC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4BAA2-55AF-4A41-9B3F-01041B9C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553"/>
            <a:ext cx="8849685" cy="5821447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3CD0C7BC-A6C3-4FD2-9F22-DCD14C78439E}"/>
              </a:ext>
            </a:extLst>
          </p:cNvPr>
          <p:cNvSpPr/>
          <p:nvPr/>
        </p:nvSpPr>
        <p:spPr>
          <a:xfrm>
            <a:off x="2526486" y="6434356"/>
            <a:ext cx="627776" cy="423644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4032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Контрольный выстрел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-58723" y="4267953"/>
            <a:ext cx="477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Числа Армстронга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77A449-5961-40E6-A3A2-CE0D4AA2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23" y="1696076"/>
            <a:ext cx="12192000" cy="2571877"/>
          </a:xfrm>
          <a:prstGeom prst="rect">
            <a:avLst/>
          </a:prstGeom>
        </p:spPr>
      </p:pic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4033883" y="4809732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Задача проста – написать программу которая ищет числа Армстронга в заданном диапазоне</a:t>
            </a:r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BC17939-12FD-4BA5-B820-B14703930C6E}"/>
              </a:ext>
            </a:extLst>
          </p:cNvPr>
          <p:cNvSpPr/>
          <p:nvPr/>
        </p:nvSpPr>
        <p:spPr>
          <a:xfrm>
            <a:off x="2820099" y="5954678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8182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Контрольный выстрел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0" y="1137532"/>
            <a:ext cx="477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Числа Армстронга</a:t>
            </a: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99446" y="4150809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Подсказки – использовать </a:t>
            </a:r>
            <a:r>
              <a:rPr lang="en-US" sz="3500" dirty="0">
                <a:solidFill>
                  <a:srgbClr val="FFC000"/>
                </a:solidFill>
              </a:rPr>
              <a:t>pow(</a:t>
            </a:r>
            <a:r>
              <a:rPr lang="en-US" sz="3500" dirty="0" err="1">
                <a:solidFill>
                  <a:srgbClr val="FFC000"/>
                </a:solidFill>
              </a:rPr>
              <a:t>a,b</a:t>
            </a:r>
            <a:r>
              <a:rPr lang="en-US" sz="3500" dirty="0">
                <a:solidFill>
                  <a:srgbClr val="FFC000"/>
                </a:solidFill>
              </a:rPr>
              <a:t>) </a:t>
            </a:r>
            <a:r>
              <a:rPr lang="ru-RU" sz="3500" dirty="0">
                <a:solidFill>
                  <a:srgbClr val="FFC000"/>
                </a:solidFill>
              </a:rPr>
              <a:t>для </a:t>
            </a:r>
            <a:r>
              <a:rPr lang="en-US" sz="3500" dirty="0" err="1">
                <a:solidFill>
                  <a:srgbClr val="FFC000"/>
                </a:solidFill>
              </a:rPr>
              <a:t>a^b</a:t>
            </a:r>
            <a:r>
              <a:rPr lang="en-US" sz="3500" dirty="0">
                <a:solidFill>
                  <a:srgbClr val="FFC000"/>
                </a:solidFill>
              </a:rPr>
              <a:t>;</a:t>
            </a:r>
          </a:p>
          <a:p>
            <a:r>
              <a:rPr lang="ru-RU" sz="3500" dirty="0">
                <a:solidFill>
                  <a:srgbClr val="FFC000"/>
                </a:solidFill>
              </a:rPr>
              <a:t>Сначала написать код который просто ищет число Армстронга от 0 до </a:t>
            </a:r>
            <a:r>
              <a:rPr lang="en-US" sz="3500" dirty="0">
                <a:solidFill>
                  <a:srgbClr val="FFC000"/>
                </a:solidFill>
              </a:rPr>
              <a:t>n, </a:t>
            </a:r>
            <a:r>
              <a:rPr lang="ru-RU" sz="3500" dirty="0">
                <a:solidFill>
                  <a:srgbClr val="FFC000"/>
                </a:solidFill>
              </a:rPr>
              <a:t>а потом модифицировать до поиска в </a:t>
            </a:r>
            <a:r>
              <a:rPr lang="ru-RU" sz="3500" dirty="0" err="1">
                <a:solidFill>
                  <a:srgbClr val="FFC000"/>
                </a:solidFill>
              </a:rPr>
              <a:t>диапозоне</a:t>
            </a:r>
            <a:r>
              <a:rPr lang="ru-RU" sz="3500" dirty="0">
                <a:solidFill>
                  <a:srgbClr val="FFC000"/>
                </a:solidFill>
              </a:rPr>
              <a:t> от </a:t>
            </a:r>
            <a:r>
              <a:rPr lang="en-US" sz="3500" dirty="0">
                <a:solidFill>
                  <a:srgbClr val="FFC000"/>
                </a:solidFill>
              </a:rPr>
              <a:t>a </a:t>
            </a:r>
            <a:r>
              <a:rPr lang="ru-RU" sz="3500" dirty="0">
                <a:solidFill>
                  <a:srgbClr val="FFC000"/>
                </a:solidFill>
              </a:rPr>
              <a:t>до </a:t>
            </a:r>
            <a:r>
              <a:rPr lang="en-US" sz="3500" dirty="0">
                <a:solidFill>
                  <a:srgbClr val="FFC000"/>
                </a:solidFill>
              </a:rPr>
              <a:t>b.</a:t>
            </a:r>
          </a:p>
          <a:p>
            <a:r>
              <a:rPr lang="ru-RU" sz="3500" dirty="0">
                <a:solidFill>
                  <a:srgbClr val="FFC000"/>
                </a:solidFill>
              </a:rPr>
              <a:t>Кидаем в </a:t>
            </a:r>
            <a:r>
              <a:rPr lang="ru-RU" sz="3500" dirty="0" err="1">
                <a:solidFill>
                  <a:srgbClr val="FFC000"/>
                </a:solidFill>
              </a:rPr>
              <a:t>гугел</a:t>
            </a:r>
            <a:r>
              <a:rPr lang="ru-RU" sz="3500" dirty="0">
                <a:solidFill>
                  <a:srgbClr val="FFC000"/>
                </a:solidFill>
              </a:rPr>
              <a:t> формочку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6ECA70-1A08-448C-B788-F9F2CCB308C7}"/>
              </a:ext>
            </a:extLst>
          </p:cNvPr>
          <p:cNvSpPr/>
          <p:nvPr/>
        </p:nvSpPr>
        <p:spPr>
          <a:xfrm>
            <a:off x="325467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19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4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Switch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0" y="738798"/>
            <a:ext cx="477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Зачем? Выбирать</a:t>
            </a: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99446" y="4150809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500" dirty="0">
              <a:solidFill>
                <a:srgbClr val="FFC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6ECA70-1A08-448C-B788-F9F2CCB308C7}"/>
              </a:ext>
            </a:extLst>
          </p:cNvPr>
          <p:cNvSpPr/>
          <p:nvPr/>
        </p:nvSpPr>
        <p:spPr>
          <a:xfrm>
            <a:off x="325467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EA21D-DB28-D1F3-4775-9EE1E8B1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903"/>
            <a:ext cx="7584799" cy="46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4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162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ШК</vt:lpstr>
      <vt:lpstr>Есче про циклы</vt:lpstr>
      <vt:lpstr>Есче про циклы</vt:lpstr>
      <vt:lpstr>Есче про циклы</vt:lpstr>
      <vt:lpstr>Есче про циклы</vt:lpstr>
      <vt:lpstr>Контрольный выстрел</vt:lpstr>
      <vt:lpstr>Контрольный выстрел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57</cp:revision>
  <dcterms:created xsi:type="dcterms:W3CDTF">2018-10-30T08:05:18Z</dcterms:created>
  <dcterms:modified xsi:type="dcterms:W3CDTF">2023-10-26T15:27:59Z</dcterms:modified>
</cp:coreProperties>
</file>