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  <p:sldId id="277" r:id="rId4"/>
    <p:sldId id="284" r:id="rId5"/>
    <p:sldId id="285" r:id="rId6"/>
    <p:sldId id="278" r:id="rId7"/>
    <p:sldId id="286" r:id="rId8"/>
    <p:sldId id="283" r:id="rId9"/>
    <p:sldId id="28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1B547-F0C9-4B35-BEBB-AE2FA6D3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75B75D-2177-4D63-8913-41663621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D3C1B-4433-41BE-BC3B-CD0C7FF6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6AB54-C6D5-4597-A1F3-A8931C0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B0FCE-48B6-412D-B3FE-C90B14C9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D6E7B-6E13-4650-A9D3-A32ED09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DB73C2-D3B2-49E1-A291-ECC360AA7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82176-F849-47C9-9E55-FA5EF17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01EA9-6747-4770-8F3A-10FC262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AECC6-BA6E-4FBC-A9BC-A60BA8AB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9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7D72-B9E1-4943-ABA6-46BB93F7B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EB20FF-FE18-400D-99A2-6C50A342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AA7E6-362F-463C-9BF2-E76C2DA4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DCF9E-FB4C-4500-B1DE-98B6CC92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B2B44-0EE6-4CDE-B9E2-9CA94A03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5601A-AA1D-4914-955C-D86E083F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196F6-34B4-4ABD-BB5B-391EBCD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7F596-67E3-4493-BF40-5BF47F29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1F31B-8802-486E-9C27-BF244806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80F5D-7515-46F2-8D5B-13D10C4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0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E8986-F1C2-4D5D-B2A3-BB9D6910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A8E23-F083-428D-8766-29C1A4C8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1EF08-BB5E-447D-B67A-2629FFCC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113A4-2615-4182-9E87-58A929BF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2D4FC-6E19-403A-BBCA-2287338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3150-156A-4F4D-BE91-E6339565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07FF5-8F54-4FFF-9450-DA08C525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29A7AE-53CB-445C-B6B1-10DDDAEE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4BFAD7-996C-40A5-9770-7B0A8F4A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A7143-8994-408C-A52D-D5643309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11B5F-9387-489C-9E9F-E0B378CC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1A2F6-1AF7-4275-8647-2721ECE6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2DADF-1829-49B9-AFBC-7F7EB6C2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E9A255-1BBC-4159-A58E-C70D9E51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64C645-D6FB-4D59-9B42-EE33653E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109138-601B-470B-ACE3-3AD047346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28A808-DDE4-458E-A3C2-E7067F4F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AFA8FB-A5E1-4FC5-8DB2-B685F1A6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A67918-DCF7-49EB-B68D-C8FBE3E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0ACBA-E137-4321-B5B2-A2F83F1B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906C43-CFA3-4E73-B875-D8B78383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A8E7D1-BA3C-447D-9BE5-13E51727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97F2DC-A427-49FB-8C12-0D579DB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F9A0F3-9A2F-4B72-99AE-B7C3BBEE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75FA2A-AF46-4629-AE3F-F3CE57E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D1F6C9-FEFD-4B30-91DC-E1C5C943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174B-3107-4FC3-AD83-ADF647D2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EEBA6-688E-4CCD-9B94-D9BAA51F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2EAC54-E03B-48CA-ACF0-7151FA46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FEC457-2EDE-4B00-9DC6-71325EFB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6C48B-66DD-4E49-A307-F4204669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A4AF5-94DD-416A-B1A3-FC1D37C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C5851-9C99-4FC5-ABF6-16BD65D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BE4908-F651-4356-BC3F-096FF3173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DCF18-9D48-4645-BF6B-AAE2F251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C3D97-D68E-41F6-9E45-9E0D0FEB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19F95-EF95-494E-B2BC-254FE1F8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5C56B-40E4-4DBF-980A-4DD422E3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BA1B-DB82-44B6-A057-CD673547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A72277-5F58-4F1E-9508-4380D255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879AE7-F55D-49DB-AD81-202E7116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901F-DE20-4D8D-81FA-DA9977369C7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AC2A3-6E7E-4FB8-912A-B6A89FD0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F63FB-CDC3-4107-8B08-3754195C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Алгоритмы. </a:t>
            </a:r>
            <a:br>
              <a:rPr lang="ru-RU" sz="7200" dirty="0">
                <a:solidFill>
                  <a:srgbClr val="FFC000"/>
                </a:solidFill>
              </a:rPr>
            </a:br>
            <a:r>
              <a:rPr lang="ru-RU" sz="4000" dirty="0">
                <a:solidFill>
                  <a:srgbClr val="FFC000"/>
                </a:solidFill>
              </a:rPr>
              <a:t>Над числами –цифры числа, поиск максимума-минимума, немного алгоритмов над строками и массивами.</a:t>
            </a:r>
            <a:br>
              <a:rPr lang="ru-RU" sz="7200" dirty="0">
                <a:solidFill>
                  <a:srgbClr val="FFC000"/>
                </a:solidFill>
              </a:rPr>
            </a:b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440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максимального или минимального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69574" y="1611496"/>
            <a:ext cx="117480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00B050"/>
                </a:solidFill>
              </a:rPr>
              <a:t>1)</a:t>
            </a:r>
            <a:r>
              <a:rPr lang="ru-RU" sz="3200" u="sng" dirty="0">
                <a:solidFill>
                  <a:srgbClr val="00B050"/>
                </a:solidFill>
              </a:rPr>
              <a:t>ЕСЛИ ДИАПАЗОН ЗНАЧЕНИЙ НЕИЗВЕСТЕН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FFC000"/>
                </a:solidFill>
              </a:rPr>
              <a:t>В максимум кладем первый введенный элемент   </a:t>
            </a:r>
          </a:p>
          <a:p>
            <a:pPr algn="ctr"/>
            <a:r>
              <a:rPr lang="en-US" sz="3200" u="sng" dirty="0">
                <a:solidFill>
                  <a:srgbClr val="00B050"/>
                </a:solidFill>
              </a:rPr>
              <a:t>2)</a:t>
            </a:r>
            <a:r>
              <a:rPr lang="ru-RU" sz="3200" u="sng" dirty="0">
                <a:solidFill>
                  <a:srgbClr val="00B050"/>
                </a:solidFill>
              </a:rPr>
              <a:t>ЕСЛИ ДИАПАЗОН ЗНАЧЕНИЙ ИЗВЕСТЕН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FFC000"/>
                </a:solidFill>
              </a:rPr>
              <a:t>За максимум возьмем минимально возможный элемент, такой, чтобы 100% нашёлся элемент </a:t>
            </a:r>
            <a:r>
              <a:rPr lang="ru-RU" sz="2800" dirty="0" err="1">
                <a:solidFill>
                  <a:srgbClr val="FFC000"/>
                </a:solidFill>
              </a:rPr>
              <a:t>бОльший</a:t>
            </a:r>
            <a:r>
              <a:rPr lang="ru-RU" sz="2800" dirty="0">
                <a:solidFill>
                  <a:srgbClr val="FFC000"/>
                </a:solidFill>
              </a:rPr>
              <a:t>, чем текущий максимум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FFC000"/>
                </a:solidFill>
              </a:rPr>
              <a:t>Далее проверяем, если значение текущего элемента больше максимума, то значение максимума меняем на такой элемент.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AFF1-CA0E-440A-8334-9FADCDACE431}"/>
              </a:ext>
            </a:extLst>
          </p:cNvPr>
          <p:cNvSpPr txBox="1"/>
          <p:nvPr/>
        </p:nvSpPr>
        <p:spPr>
          <a:xfrm>
            <a:off x="221974" y="1154297"/>
            <a:ext cx="11748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C000"/>
                </a:solidFill>
              </a:rPr>
              <a:t>Создаем переменную, в которой будем хранить максимум (минимум). </a:t>
            </a:r>
            <a:br>
              <a:rPr lang="ru-RU" sz="2800" dirty="0">
                <a:solidFill>
                  <a:srgbClr val="FFC000"/>
                </a:solidFill>
              </a:rPr>
            </a:br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58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максимального или минимального элемента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C5A53-35EF-447B-90D1-6C763295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8" y="884528"/>
            <a:ext cx="9208087" cy="59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5100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максимального или минимального элемента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E63FA3-5430-485B-916E-7D6136AD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05" y="1615846"/>
            <a:ext cx="793543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2803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максимального или минимального элемента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C37E97-4FA9-4B18-AC4D-A1058D50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1112225"/>
            <a:ext cx="10106526" cy="5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3075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1154297"/>
            <a:ext cx="11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Поиск </a:t>
            </a:r>
            <a:r>
              <a:rPr lang="ru-RU" sz="2800">
                <a:solidFill>
                  <a:srgbClr val="FFC000"/>
                </a:solidFill>
              </a:rPr>
              <a:t>индекса первого </a:t>
            </a:r>
            <a:r>
              <a:rPr lang="ru-RU" sz="2800" dirty="0">
                <a:solidFill>
                  <a:srgbClr val="FFC000"/>
                </a:solidFill>
              </a:rPr>
              <a:t>вхождения элемента в массив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4BA8AE-9674-4D91-9F4B-543F917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193"/>
            <a:ext cx="8580197" cy="51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1154297"/>
            <a:ext cx="11748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C000"/>
                </a:solidFill>
              </a:rPr>
              <a:t>Поиск в лоб плохое решение, потому что скорость у него линейно зависит от длины массива – чем он больше, тем больше проверок.</a:t>
            </a:r>
          </a:p>
          <a:p>
            <a:r>
              <a:rPr lang="ru-RU" sz="2800" dirty="0">
                <a:solidFill>
                  <a:srgbClr val="FFC000"/>
                </a:solidFill>
              </a:rPr>
              <a:t>То есть сложность этого алгоритма линейная, и говорят что его асимптотическая сложность – </a:t>
            </a:r>
            <a:r>
              <a:rPr lang="en-US" sz="2800" dirty="0">
                <a:solidFill>
                  <a:srgbClr val="FFC000"/>
                </a:solidFill>
              </a:rPr>
              <a:t>O(N), </a:t>
            </a:r>
            <a:r>
              <a:rPr lang="ru-RU" sz="2800" dirty="0">
                <a:solidFill>
                  <a:srgbClr val="FFC000"/>
                </a:solidFill>
              </a:rPr>
              <a:t>где </a:t>
            </a:r>
            <a:r>
              <a:rPr lang="en-US" sz="2800" dirty="0">
                <a:solidFill>
                  <a:srgbClr val="FFC000"/>
                </a:solidFill>
              </a:rPr>
              <a:t>O(x) </a:t>
            </a:r>
            <a:r>
              <a:rPr lang="ru-RU" sz="2800" dirty="0">
                <a:solidFill>
                  <a:srgbClr val="FFC000"/>
                </a:solidFill>
              </a:rPr>
              <a:t>это функция сложности от какого то параметра, а </a:t>
            </a:r>
            <a:r>
              <a:rPr lang="en-US" sz="2800" dirty="0">
                <a:solidFill>
                  <a:srgbClr val="FFC000"/>
                </a:solidFill>
              </a:rPr>
              <a:t>N </a:t>
            </a:r>
            <a:r>
              <a:rPr lang="ru-RU" sz="2800" dirty="0">
                <a:solidFill>
                  <a:srgbClr val="FFC000"/>
                </a:solidFill>
              </a:rPr>
              <a:t>это собственно параметр – в нашем случае длина массива. То есть </a:t>
            </a:r>
            <a:r>
              <a:rPr lang="en-US" sz="2800" dirty="0">
                <a:solidFill>
                  <a:srgbClr val="FFC000"/>
                </a:solidFill>
              </a:rPr>
              <a:t>O(N) </a:t>
            </a:r>
            <a:r>
              <a:rPr lang="ru-RU" sz="2800" dirty="0">
                <a:solidFill>
                  <a:srgbClr val="FFC000"/>
                </a:solidFill>
              </a:rPr>
              <a:t>означает что алгоритм напрямую зависит от длины массива (линейно).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37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289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Поиск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99510" y="677211"/>
            <a:ext cx="11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Бинарный поиск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883C2-7D33-40F7-9D5F-EF7BF89F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8" y="112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14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-36475" y="0"/>
            <a:ext cx="11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Бинарный поиск</a:t>
            </a:r>
            <a:r>
              <a:rPr lang="en-US" sz="2800" dirty="0">
                <a:solidFill>
                  <a:srgbClr val="FFC000"/>
                </a:solidFill>
              </a:rPr>
              <a:t> (</a:t>
            </a:r>
            <a:r>
              <a:rPr lang="ru-RU" sz="2800" dirty="0">
                <a:solidFill>
                  <a:srgbClr val="FFC000"/>
                </a:solidFill>
              </a:rPr>
              <a:t>поиск элемента в отсортированном массиве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8B4499-C21F-4A4A-ABC1-89CFFC77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1" y="470821"/>
            <a:ext cx="11164397" cy="63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9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227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Алгоритмы.  Над числами –цифры числа, поиск максимума-минимума, немного алгоритмов над строками и массивами. </vt:lpstr>
      <vt:lpstr>Поиск максимального или минимального элемента</vt:lpstr>
      <vt:lpstr>Поиск максимального или минимального элемента</vt:lpstr>
      <vt:lpstr>Поиск максимального или минимального элемента</vt:lpstr>
      <vt:lpstr>Поиск максимального или минимального элемента</vt:lpstr>
      <vt:lpstr>Поиск элемента</vt:lpstr>
      <vt:lpstr>Поиск элемента</vt:lpstr>
      <vt:lpstr>Поиск элемента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4.2  Некоторые алгоритмы поиска элементов.</dc:title>
  <dc:creator>Alexander Kostyleff</dc:creator>
  <cp:lastModifiedBy>Костылев Александр Валерьевич</cp:lastModifiedBy>
  <cp:revision>23</cp:revision>
  <dcterms:created xsi:type="dcterms:W3CDTF">2021-10-22T14:05:54Z</dcterms:created>
  <dcterms:modified xsi:type="dcterms:W3CDTF">2023-11-24T12:21:11Z</dcterms:modified>
</cp:coreProperties>
</file>