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3" r:id="rId4"/>
    <p:sldId id="261" r:id="rId5"/>
    <p:sldId id="26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832AD-D492-4885-9561-728EE9D43441}" v="116" dt="2018-10-30T09:40:23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невской Андрей Эдуардович" userId="46d3bd43-7fcf-46eb-9fa3-2a503db1a429" providerId="ADAL" clId="{CA3832AD-D492-4885-9561-728EE9D43441}"/>
    <pc:docChg chg="undo custSel addSld delSld modSld">
      <pc:chgData name="Каневской Андрей Эдуардович" userId="46d3bd43-7fcf-46eb-9fa3-2a503db1a429" providerId="ADAL" clId="{CA3832AD-D492-4885-9561-728EE9D43441}" dt="2018-10-30T09:40:37.336" v="1494" actId="14100"/>
      <pc:docMkLst>
        <pc:docMk/>
      </pc:docMkLst>
      <pc:sldChg chg="addSp delSp modSp add del">
        <pc:chgData name="Каневской Андрей Эдуардович" userId="46d3bd43-7fcf-46eb-9fa3-2a503db1a429" providerId="ADAL" clId="{CA3832AD-D492-4885-9561-728EE9D43441}" dt="2018-10-30T08:45:49.046" v="376" actId="2696"/>
        <pc:sldMkLst>
          <pc:docMk/>
          <pc:sldMk cId="2947239991" sldId="258"/>
        </pc:sldMkLst>
        <pc:spChg chg="mod">
          <ac:chgData name="Каневской Андрей Эдуардович" userId="46d3bd43-7fcf-46eb-9fa3-2a503db1a429" providerId="ADAL" clId="{CA3832AD-D492-4885-9561-728EE9D43441}" dt="2018-10-30T08:30:16.083" v="173" actId="20577"/>
          <ac:spMkLst>
            <pc:docMk/>
            <pc:sldMk cId="2947239991" sldId="258"/>
            <ac:spMk id="2" creationId="{8A24ED37-44C0-4002-AAD4-25FEB5E54FDD}"/>
          </ac:spMkLst>
        </pc:spChg>
        <pc:spChg chg="add del mod">
          <ac:chgData name="Каневской Андрей Эдуардович" userId="46d3bd43-7fcf-46eb-9fa3-2a503db1a429" providerId="ADAL" clId="{CA3832AD-D492-4885-9561-728EE9D43441}" dt="2018-10-30T08:31:55.965" v="336" actId="14100"/>
          <ac:spMkLst>
            <pc:docMk/>
            <pc:sldMk cId="2947239991" sldId="258"/>
            <ac:spMk id="3" creationId="{7BF18490-246F-48E3-8B34-7C79AF91F091}"/>
          </ac:spMkLst>
        </pc:spChg>
        <pc:spChg chg="add del mod">
          <ac:chgData name="Каневской Андрей Эдуардович" userId="46d3bd43-7fcf-46eb-9fa3-2a503db1a429" providerId="ADAL" clId="{CA3832AD-D492-4885-9561-728EE9D43441}" dt="2018-10-30T08:27:48.940" v="119"/>
          <ac:spMkLst>
            <pc:docMk/>
            <pc:sldMk cId="2947239991" sldId="258"/>
            <ac:spMk id="4" creationId="{BD4194AF-EFE7-4EFF-B193-400B1B83332B}"/>
          </ac:spMkLst>
        </pc:spChg>
        <pc:spChg chg="add mod">
          <ac:chgData name="Каневской Андрей Эдуардович" userId="46d3bd43-7fcf-46eb-9fa3-2a503db1a429" providerId="ADAL" clId="{CA3832AD-D492-4885-9561-728EE9D43441}" dt="2018-10-30T08:29:36.037" v="161" actId="14100"/>
          <ac:spMkLst>
            <pc:docMk/>
            <pc:sldMk cId="2947239991" sldId="258"/>
            <ac:spMk id="5" creationId="{7034E456-8D08-49D0-BBF7-9C28A05FDDD9}"/>
          </ac:spMkLst>
        </pc:spChg>
        <pc:spChg chg="add del">
          <ac:chgData name="Каневской Андрей Эдуардович" userId="46d3bd43-7fcf-46eb-9fa3-2a503db1a429" providerId="ADAL" clId="{CA3832AD-D492-4885-9561-728EE9D43441}" dt="2018-10-30T08:32:05.138" v="338"/>
          <ac:spMkLst>
            <pc:docMk/>
            <pc:sldMk cId="2947239991" sldId="258"/>
            <ac:spMk id="6" creationId="{CD5FB879-DB76-4435-9A42-9433780837C3}"/>
          </ac:spMkLst>
        </pc:spChg>
      </pc:sldChg>
      <pc:sldChg chg="addSp modSp add">
        <pc:chgData name="Каневской Андрей Эдуардович" userId="46d3bd43-7fcf-46eb-9fa3-2a503db1a429" providerId="ADAL" clId="{CA3832AD-D492-4885-9561-728EE9D43441}" dt="2018-10-30T08:46:52.893" v="396" actId="14100"/>
        <pc:sldMkLst>
          <pc:docMk/>
          <pc:sldMk cId="3557348318" sldId="259"/>
        </pc:sldMkLst>
        <pc:spChg chg="mod">
          <ac:chgData name="Каневской Андрей Эдуардович" userId="46d3bd43-7fcf-46eb-9fa3-2a503db1a429" providerId="ADAL" clId="{CA3832AD-D492-4885-9561-728EE9D43441}" dt="2018-10-30T08:46:26.001" v="391" actId="20577"/>
          <ac:spMkLst>
            <pc:docMk/>
            <pc:sldMk cId="3557348318" sldId="259"/>
            <ac:spMk id="3" creationId="{7BF18490-246F-48E3-8B34-7C79AF91F091}"/>
          </ac:spMkLst>
        </pc:spChg>
        <pc:picChg chg="add mod">
          <ac:chgData name="Каневской Андрей Эдуардович" userId="46d3bd43-7fcf-46eb-9fa3-2a503db1a429" providerId="ADAL" clId="{CA3832AD-D492-4885-9561-728EE9D43441}" dt="2018-10-30T08:46:52.893" v="396" actId="14100"/>
          <ac:picMkLst>
            <pc:docMk/>
            <pc:sldMk cId="3557348318" sldId="259"/>
            <ac:picMk id="4" creationId="{9A7DF9E9-8576-405F-9E42-2ED2EB9FB588}"/>
          </ac:picMkLst>
        </pc:picChg>
      </pc:sldChg>
      <pc:sldChg chg="addSp delSp modSp add">
        <pc:chgData name="Каневской Андрей Эдуардович" userId="46d3bd43-7fcf-46eb-9fa3-2a503db1a429" providerId="ADAL" clId="{CA3832AD-D492-4885-9561-728EE9D43441}" dt="2018-10-30T08:56:45.633" v="447" actId="692"/>
        <pc:sldMkLst>
          <pc:docMk/>
          <pc:sldMk cId="1342542329" sldId="260"/>
        </pc:sldMkLst>
        <pc:spChg chg="del">
          <ac:chgData name="Каневской Андрей Эдуардович" userId="46d3bd43-7fcf-46eb-9fa3-2a503db1a429" providerId="ADAL" clId="{CA3832AD-D492-4885-9561-728EE9D43441}" dt="2018-10-30T08:53:00.230" v="397" actId="478"/>
          <ac:spMkLst>
            <pc:docMk/>
            <pc:sldMk cId="1342542329" sldId="260"/>
            <ac:spMk id="3" creationId="{7BF18490-246F-48E3-8B34-7C79AF91F091}"/>
          </ac:spMkLst>
        </pc:spChg>
        <pc:spChg chg="add del mod">
          <ac:chgData name="Каневской Андрей Эдуардович" userId="46d3bd43-7fcf-46eb-9fa3-2a503db1a429" providerId="ADAL" clId="{CA3832AD-D492-4885-9561-728EE9D43441}" dt="2018-10-30T08:53:02.787" v="398" actId="478"/>
          <ac:spMkLst>
            <pc:docMk/>
            <pc:sldMk cId="1342542329" sldId="260"/>
            <ac:spMk id="6" creationId="{A77FB4DB-B118-428A-AB65-66F34C8EC799}"/>
          </ac:spMkLst>
        </pc:spChg>
        <pc:picChg chg="add mod">
          <ac:chgData name="Каневской Андрей Эдуардович" userId="46d3bd43-7fcf-46eb-9fa3-2a503db1a429" providerId="ADAL" clId="{CA3832AD-D492-4885-9561-728EE9D43441}" dt="2018-10-30T08:56:45.633" v="447" actId="692"/>
          <ac:picMkLst>
            <pc:docMk/>
            <pc:sldMk cId="1342542329" sldId="260"/>
            <ac:picMk id="7" creationId="{D4142CA2-4075-4EB3-BBC2-46BB14F58DDE}"/>
          </ac:picMkLst>
        </pc:picChg>
        <pc:picChg chg="add del mod modCrop">
          <ac:chgData name="Каневской Андрей Эдуардович" userId="46d3bd43-7fcf-46eb-9fa3-2a503db1a429" providerId="ADAL" clId="{CA3832AD-D492-4885-9561-728EE9D43441}" dt="2018-10-30T08:54:13.318" v="413" actId="478"/>
          <ac:picMkLst>
            <pc:docMk/>
            <pc:sldMk cId="1342542329" sldId="260"/>
            <ac:picMk id="8" creationId="{E338C8FF-955C-4D60-95B1-49FAC721069F}"/>
          </ac:picMkLst>
        </pc:picChg>
        <pc:picChg chg="add mod modCrop">
          <ac:chgData name="Каневской Андрей Эдуардович" userId="46d3bd43-7fcf-46eb-9fa3-2a503db1a429" providerId="ADAL" clId="{CA3832AD-D492-4885-9561-728EE9D43441}" dt="2018-10-30T08:56:33.430" v="441" actId="1076"/>
          <ac:picMkLst>
            <pc:docMk/>
            <pc:sldMk cId="1342542329" sldId="260"/>
            <ac:picMk id="9" creationId="{29A0E06E-EEDA-45BC-918F-98008733F33E}"/>
          </ac:picMkLst>
        </pc:picChg>
      </pc:sldChg>
      <pc:sldChg chg="add del">
        <pc:chgData name="Каневской Андрей Эдуардович" userId="46d3bd43-7fcf-46eb-9fa3-2a503db1a429" providerId="ADAL" clId="{CA3832AD-D492-4885-9561-728EE9D43441}" dt="2018-10-30T08:45:59.163" v="378" actId="2696"/>
        <pc:sldMkLst>
          <pc:docMk/>
          <pc:sldMk cId="416600248" sldId="261"/>
        </pc:sldMkLst>
      </pc:sldChg>
      <pc:sldChg chg="addSp delSp modSp add">
        <pc:chgData name="Каневской Андрей Эдуардович" userId="46d3bd43-7fcf-46eb-9fa3-2a503db1a429" providerId="ADAL" clId="{CA3832AD-D492-4885-9561-728EE9D43441}" dt="2018-10-30T09:27:33.991" v="972" actId="113"/>
        <pc:sldMkLst>
          <pc:docMk/>
          <pc:sldMk cId="2517048055" sldId="261"/>
        </pc:sldMkLst>
        <pc:spChg chg="del">
          <ac:chgData name="Каневской Андрей Эдуардович" userId="46d3bd43-7fcf-46eb-9fa3-2a503db1a429" providerId="ADAL" clId="{CA3832AD-D492-4885-9561-728EE9D43441}" dt="2018-10-30T09:00:54.823" v="448" actId="478"/>
          <ac:spMkLst>
            <pc:docMk/>
            <pc:sldMk cId="2517048055" sldId="261"/>
            <ac:spMk id="3" creationId="{7BF18490-246F-48E3-8B34-7C79AF91F091}"/>
          </ac:spMkLst>
        </pc:spChg>
        <pc:spChg chg="add del mod">
          <ac:chgData name="Каневской Андрей Эдуардович" userId="46d3bd43-7fcf-46eb-9fa3-2a503db1a429" providerId="ADAL" clId="{CA3832AD-D492-4885-9561-728EE9D43441}" dt="2018-10-30T09:00:57.095" v="449"/>
          <ac:spMkLst>
            <pc:docMk/>
            <pc:sldMk cId="2517048055" sldId="261"/>
            <ac:spMk id="6" creationId="{24A1945A-79F0-43E5-8336-D9986667D1D0}"/>
          </ac:spMkLst>
        </pc:spChg>
        <pc:spChg chg="add mod">
          <ac:chgData name="Каневской Андрей Эдуардович" userId="46d3bd43-7fcf-46eb-9fa3-2a503db1a429" providerId="ADAL" clId="{CA3832AD-D492-4885-9561-728EE9D43441}" dt="2018-10-30T09:10:29.622" v="534" actId="207"/>
          <ac:spMkLst>
            <pc:docMk/>
            <pc:sldMk cId="2517048055" sldId="261"/>
            <ac:spMk id="22" creationId="{9B854309-D099-40BD-9DC9-FD8D3C48A2FF}"/>
          </ac:spMkLst>
        </pc:spChg>
        <pc:spChg chg="add mod">
          <ac:chgData name="Каневской Андрей Эдуардович" userId="46d3bd43-7fcf-46eb-9fa3-2a503db1a429" providerId="ADAL" clId="{CA3832AD-D492-4885-9561-728EE9D43441}" dt="2018-10-30T09:10:35.958" v="536" actId="1076"/>
          <ac:spMkLst>
            <pc:docMk/>
            <pc:sldMk cId="2517048055" sldId="261"/>
            <ac:spMk id="23" creationId="{703802B2-F2ED-4A5E-85AE-03EB458C82FA}"/>
          </ac:spMkLst>
        </pc:spChg>
        <pc:spChg chg="add mod">
          <ac:chgData name="Каневской Андрей Эдуардович" userId="46d3bd43-7fcf-46eb-9fa3-2a503db1a429" providerId="ADAL" clId="{CA3832AD-D492-4885-9561-728EE9D43441}" dt="2018-10-30T09:10:48.518" v="539" actId="14100"/>
          <ac:spMkLst>
            <pc:docMk/>
            <pc:sldMk cId="2517048055" sldId="261"/>
            <ac:spMk id="24" creationId="{CD95AEEC-2585-45EB-B59F-BB0CDB2C317A}"/>
          </ac:spMkLst>
        </pc:spChg>
        <pc:spChg chg="add mod">
          <ac:chgData name="Каневской Андрей Эдуардович" userId="46d3bd43-7fcf-46eb-9fa3-2a503db1a429" providerId="ADAL" clId="{CA3832AD-D492-4885-9561-728EE9D43441}" dt="2018-10-30T09:10:54.382" v="541" actId="1076"/>
          <ac:spMkLst>
            <pc:docMk/>
            <pc:sldMk cId="2517048055" sldId="261"/>
            <ac:spMk id="25" creationId="{EEDC7030-AEB9-45AA-BE20-6A4845844893}"/>
          </ac:spMkLst>
        </pc:spChg>
        <pc:spChg chg="add mod">
          <ac:chgData name="Каневской Андрей Эдуардович" userId="46d3bd43-7fcf-46eb-9fa3-2a503db1a429" providerId="ADAL" clId="{CA3832AD-D492-4885-9561-728EE9D43441}" dt="2018-10-30T09:27:33.991" v="972" actId="113"/>
          <ac:spMkLst>
            <pc:docMk/>
            <pc:sldMk cId="2517048055" sldId="261"/>
            <ac:spMk id="26" creationId="{28808CFC-6596-4246-BB6E-6AA979E6F9E3}"/>
          </ac:spMkLst>
        </pc:spChg>
        <pc:graphicFrameChg chg="add mod ord modGraphic">
          <ac:chgData name="Каневской Андрей Эдуардович" userId="46d3bd43-7fcf-46eb-9fa3-2a503db1a429" providerId="ADAL" clId="{CA3832AD-D492-4885-9561-728EE9D43441}" dt="2018-10-30T09:03:22.965" v="474" actId="1076"/>
          <ac:graphicFrameMkLst>
            <pc:docMk/>
            <pc:sldMk cId="2517048055" sldId="261"/>
            <ac:graphicFrameMk id="7" creationId="{1FEF0F79-C3A2-4025-9AED-C026F3C18C57}"/>
          </ac:graphicFrameMkLst>
        </pc:graphicFrameChg>
        <pc:picChg chg="add mod">
          <ac:chgData name="Каневской Андрей Эдуардович" userId="46d3bd43-7fcf-46eb-9fa3-2a503db1a429" providerId="ADAL" clId="{CA3832AD-D492-4885-9561-728EE9D43441}" dt="2018-10-30T09:02:58.350" v="470" actId="14100"/>
          <ac:picMkLst>
            <pc:docMk/>
            <pc:sldMk cId="2517048055" sldId="261"/>
            <ac:picMk id="8" creationId="{C666266D-EBAA-483D-8537-74806BA2C824}"/>
          </ac:picMkLst>
        </pc:picChg>
        <pc:picChg chg="add mod">
          <ac:chgData name="Каневской Андрей Эдуардович" userId="46d3bd43-7fcf-46eb-9fa3-2a503db1a429" providerId="ADAL" clId="{CA3832AD-D492-4885-9561-728EE9D43441}" dt="2018-10-30T09:03:03.573" v="471" actId="1076"/>
          <ac:picMkLst>
            <pc:docMk/>
            <pc:sldMk cId="2517048055" sldId="261"/>
            <ac:picMk id="9" creationId="{2FFA826F-96C6-40C0-8C05-2B2AC90CD59F}"/>
          </ac:picMkLst>
        </pc:picChg>
        <pc:cxnChg chg="add mod">
          <ac:chgData name="Каневской Андрей Эдуардович" userId="46d3bd43-7fcf-46eb-9fa3-2a503db1a429" providerId="ADAL" clId="{CA3832AD-D492-4885-9561-728EE9D43441}" dt="2018-10-30T09:10:06.982" v="480" actId="14100"/>
          <ac:cxnSpMkLst>
            <pc:docMk/>
            <pc:sldMk cId="2517048055" sldId="261"/>
            <ac:cxnSpMk id="11" creationId="{461126F6-BDB9-46F1-BF72-5F3E844BA91B}"/>
          </ac:cxnSpMkLst>
        </pc:cxnChg>
        <pc:cxnChg chg="add mod">
          <ac:chgData name="Каневской Андрей Эдуардович" userId="46d3bd43-7fcf-46eb-9fa3-2a503db1a429" providerId="ADAL" clId="{CA3832AD-D492-4885-9561-728EE9D43441}" dt="2018-10-30T09:10:09.942" v="481" actId="14100"/>
          <ac:cxnSpMkLst>
            <pc:docMk/>
            <pc:sldMk cId="2517048055" sldId="261"/>
            <ac:cxnSpMk id="13" creationId="{9CFB6358-1068-4627-AFC4-10D59940A1DD}"/>
          </ac:cxnSpMkLst>
        </pc:cxnChg>
        <pc:cxnChg chg="add mod">
          <ac:chgData name="Каневской Андрей Эдуардович" userId="46d3bd43-7fcf-46eb-9fa3-2a503db1a429" providerId="ADAL" clId="{CA3832AD-D492-4885-9561-728EE9D43441}" dt="2018-10-30T09:10:15.142" v="482" actId="14100"/>
          <ac:cxnSpMkLst>
            <pc:docMk/>
            <pc:sldMk cId="2517048055" sldId="261"/>
            <ac:cxnSpMk id="15" creationId="{821EE7A1-FC47-45B4-88C9-E522D8C8AEA6}"/>
          </ac:cxnSpMkLst>
        </pc:cxnChg>
        <pc:cxnChg chg="add mod">
          <ac:chgData name="Каневской Андрей Эдуардович" userId="46d3bd43-7fcf-46eb-9fa3-2a503db1a429" providerId="ADAL" clId="{CA3832AD-D492-4885-9561-728EE9D43441}" dt="2018-10-30T09:04:02.111" v="479" actId="14100"/>
          <ac:cxnSpMkLst>
            <pc:docMk/>
            <pc:sldMk cId="2517048055" sldId="261"/>
            <ac:cxnSpMk id="17" creationId="{39CDD8BC-B1A8-439D-9011-870D092F7C68}"/>
          </ac:cxnSpMkLst>
        </pc:cxnChg>
      </pc:sldChg>
      <pc:sldChg chg="add del">
        <pc:chgData name="Каневской Андрей Эдуардович" userId="46d3bd43-7fcf-46eb-9fa3-2a503db1a429" providerId="ADAL" clId="{CA3832AD-D492-4885-9561-728EE9D43441}" dt="2018-10-30T09:39:29.079" v="1461" actId="2696"/>
        <pc:sldMkLst>
          <pc:docMk/>
          <pc:sldMk cId="3310997863" sldId="262"/>
        </pc:sldMkLst>
      </pc:sldChg>
      <pc:sldChg chg="addSp delSp modSp add">
        <pc:chgData name="Каневской Андрей Эдуардович" userId="46d3bd43-7fcf-46eb-9fa3-2a503db1a429" providerId="ADAL" clId="{CA3832AD-D492-4885-9561-728EE9D43441}" dt="2018-10-30T09:27:51.955" v="974" actId="20577"/>
        <pc:sldMkLst>
          <pc:docMk/>
          <pc:sldMk cId="4135159393" sldId="263"/>
        </pc:sldMkLst>
        <pc:spChg chg="add del mod">
          <ac:chgData name="Каневской Андрей Эдуардович" userId="46d3bd43-7fcf-46eb-9fa3-2a503db1a429" providerId="ADAL" clId="{CA3832AD-D492-4885-9561-728EE9D43441}" dt="2018-10-30T09:12:46.278" v="551"/>
          <ac:spMkLst>
            <pc:docMk/>
            <pc:sldMk cId="4135159393" sldId="263"/>
            <ac:spMk id="12" creationId="{DC452805-7BE5-4689-891E-3E75566B47F9}"/>
          </ac:spMkLst>
        </pc:spChg>
        <pc:spChg chg="mod">
          <ac:chgData name="Каневской Андрей Эдуардович" userId="46d3bd43-7fcf-46eb-9fa3-2a503db1a429" providerId="ADAL" clId="{CA3832AD-D492-4885-9561-728EE9D43441}" dt="2018-10-30T09:17:01.687" v="595" actId="1076"/>
          <ac:spMkLst>
            <pc:docMk/>
            <pc:sldMk cId="4135159393" sldId="263"/>
            <ac:spMk id="22" creationId="{9B854309-D099-40BD-9DC9-FD8D3C48A2FF}"/>
          </ac:spMkLst>
        </pc:spChg>
        <pc:spChg chg="mod">
          <ac:chgData name="Каневской Андрей Эдуардович" userId="46d3bd43-7fcf-46eb-9fa3-2a503db1a429" providerId="ADAL" clId="{CA3832AD-D492-4885-9561-728EE9D43441}" dt="2018-10-30T09:15:24.846" v="576" actId="14100"/>
          <ac:spMkLst>
            <pc:docMk/>
            <pc:sldMk cId="4135159393" sldId="263"/>
            <ac:spMk id="23" creationId="{703802B2-F2ED-4A5E-85AE-03EB458C82FA}"/>
          </ac:spMkLst>
        </pc:spChg>
        <pc:spChg chg="mod">
          <ac:chgData name="Каневской Андрей Эдуардович" userId="46d3bd43-7fcf-46eb-9fa3-2a503db1a429" providerId="ADAL" clId="{CA3832AD-D492-4885-9561-728EE9D43441}" dt="2018-10-30T09:17:33.062" v="599" actId="1076"/>
          <ac:spMkLst>
            <pc:docMk/>
            <pc:sldMk cId="4135159393" sldId="263"/>
            <ac:spMk id="24" creationId="{CD95AEEC-2585-45EB-B59F-BB0CDB2C317A}"/>
          </ac:spMkLst>
        </pc:spChg>
        <pc:spChg chg="mod">
          <ac:chgData name="Каневской Андрей Эдуардович" userId="46d3bd43-7fcf-46eb-9fa3-2a503db1a429" providerId="ADAL" clId="{CA3832AD-D492-4885-9561-728EE9D43441}" dt="2018-10-30T09:14:34.911" v="565" actId="1076"/>
          <ac:spMkLst>
            <pc:docMk/>
            <pc:sldMk cId="4135159393" sldId="263"/>
            <ac:spMk id="25" creationId="{EEDC7030-AEB9-45AA-BE20-6A4845844893}"/>
          </ac:spMkLst>
        </pc:spChg>
        <pc:spChg chg="add mod">
          <ac:chgData name="Каневской Андрей Эдуардович" userId="46d3bd43-7fcf-46eb-9fa3-2a503db1a429" providerId="ADAL" clId="{CA3832AD-D492-4885-9561-728EE9D43441}" dt="2018-10-30T09:27:51.955" v="974" actId="20577"/>
          <ac:spMkLst>
            <pc:docMk/>
            <pc:sldMk cId="4135159393" sldId="263"/>
            <ac:spMk id="30" creationId="{0BD54B10-58F2-462D-A31D-7505F54A0FF9}"/>
          </ac:spMkLst>
        </pc:spChg>
        <pc:graphicFrameChg chg="del">
          <ac:chgData name="Каневской Андрей Эдуардович" userId="46d3bd43-7fcf-46eb-9fa3-2a503db1a429" providerId="ADAL" clId="{CA3832AD-D492-4885-9561-728EE9D43441}" dt="2018-10-30T09:12:44.245" v="550" actId="478"/>
          <ac:graphicFrameMkLst>
            <pc:docMk/>
            <pc:sldMk cId="4135159393" sldId="263"/>
            <ac:graphicFrameMk id="7" creationId="{1FEF0F79-C3A2-4025-9AED-C026F3C18C57}"/>
          </ac:graphicFrameMkLst>
        </pc:graphicFrameChg>
        <pc:graphicFrameChg chg="add mod modGraphic">
          <ac:chgData name="Каневской Андрей Эдуардович" userId="46d3bd43-7fcf-46eb-9fa3-2a503db1a429" providerId="ADAL" clId="{CA3832AD-D492-4885-9561-728EE9D43441}" dt="2018-10-30T09:17:46.622" v="601" actId="1076"/>
          <ac:graphicFrameMkLst>
            <pc:docMk/>
            <pc:sldMk cId="4135159393" sldId="263"/>
            <ac:graphicFrameMk id="14" creationId="{7EFFCB8B-0328-49C2-866C-CE9C28733A81}"/>
          </ac:graphicFrameMkLst>
        </pc:graphicFrameChg>
        <pc:cxnChg chg="mod ord">
          <ac:chgData name="Каневской Андрей Эдуардович" userId="46d3bd43-7fcf-46eb-9fa3-2a503db1a429" providerId="ADAL" clId="{CA3832AD-D492-4885-9561-728EE9D43441}" dt="2018-10-30T09:17:05.734" v="596" actId="14100"/>
          <ac:cxnSpMkLst>
            <pc:docMk/>
            <pc:sldMk cId="4135159393" sldId="263"/>
            <ac:cxnSpMk id="11" creationId="{461126F6-BDB9-46F1-BF72-5F3E844BA91B}"/>
          </ac:cxnSpMkLst>
        </pc:cxnChg>
        <pc:cxnChg chg="del mod ord">
          <ac:chgData name="Каневской Андрей Эдуардович" userId="46d3bd43-7fcf-46eb-9fa3-2a503db1a429" providerId="ADAL" clId="{CA3832AD-D492-4885-9561-728EE9D43441}" dt="2018-10-30T09:17:22.364" v="598" actId="478"/>
          <ac:cxnSpMkLst>
            <pc:docMk/>
            <pc:sldMk cId="4135159393" sldId="263"/>
            <ac:cxnSpMk id="13" creationId="{9CFB6358-1068-4627-AFC4-10D59940A1DD}"/>
          </ac:cxnSpMkLst>
        </pc:cxnChg>
        <pc:cxnChg chg="mod ord">
          <ac:chgData name="Каневской Андрей Эдуардович" userId="46d3bd43-7fcf-46eb-9fa3-2a503db1a429" providerId="ADAL" clId="{CA3832AD-D492-4885-9561-728EE9D43441}" dt="2018-10-30T09:17:57.766" v="602" actId="14100"/>
          <ac:cxnSpMkLst>
            <pc:docMk/>
            <pc:sldMk cId="4135159393" sldId="263"/>
            <ac:cxnSpMk id="15" creationId="{821EE7A1-FC47-45B4-88C9-E522D8C8AEA6}"/>
          </ac:cxnSpMkLst>
        </pc:cxnChg>
        <pc:cxnChg chg="mod ord">
          <ac:chgData name="Каневской Андрей Эдуардович" userId="46d3bd43-7fcf-46eb-9fa3-2a503db1a429" providerId="ADAL" clId="{CA3832AD-D492-4885-9561-728EE9D43441}" dt="2018-10-30T09:14:54.240" v="569" actId="166"/>
          <ac:cxnSpMkLst>
            <pc:docMk/>
            <pc:sldMk cId="4135159393" sldId="263"/>
            <ac:cxnSpMk id="17" creationId="{39CDD8BC-B1A8-439D-9011-870D092F7C68}"/>
          </ac:cxnSpMkLst>
        </pc:cxnChg>
      </pc:sldChg>
      <pc:sldChg chg="addSp delSp modSp add">
        <pc:chgData name="Каневской Андрей Эдуардович" userId="46d3bd43-7fcf-46eb-9fa3-2a503db1a429" providerId="ADAL" clId="{CA3832AD-D492-4885-9561-728EE9D43441}" dt="2018-10-30T09:40:37.336" v="1494" actId="14100"/>
        <pc:sldMkLst>
          <pc:docMk/>
          <pc:sldMk cId="2428303986" sldId="264"/>
        </pc:sldMkLst>
        <pc:spChg chg="mod">
          <ac:chgData name="Каневской Андрей Эдуардович" userId="46d3bd43-7fcf-46eb-9fa3-2a503db1a429" providerId="ADAL" clId="{CA3832AD-D492-4885-9561-728EE9D43441}" dt="2018-10-30T09:40:23.845" v="1493" actId="207"/>
          <ac:spMkLst>
            <pc:docMk/>
            <pc:sldMk cId="2428303986" sldId="264"/>
            <ac:spMk id="2" creationId="{6CB833CA-C008-4A10-9A9B-BADBE4CE8652}"/>
          </ac:spMkLst>
        </pc:spChg>
        <pc:spChg chg="del mod">
          <ac:chgData name="Каневской Андрей Эдуардович" userId="46d3bd43-7fcf-46eb-9fa3-2a503db1a429" providerId="ADAL" clId="{CA3832AD-D492-4885-9561-728EE9D43441}" dt="2018-10-30T09:29:29.087" v="1030" actId="3680"/>
          <ac:spMkLst>
            <pc:docMk/>
            <pc:sldMk cId="2428303986" sldId="264"/>
            <ac:spMk id="3" creationId="{85C023A7-AFCE-4FF3-A98A-C0C387F02C32}"/>
          </ac:spMkLst>
        </pc:spChg>
        <pc:graphicFrameChg chg="add mod modGraphic">
          <ac:chgData name="Каневской Андрей Эдуардович" userId="46d3bd43-7fcf-46eb-9fa3-2a503db1a429" providerId="ADAL" clId="{CA3832AD-D492-4885-9561-728EE9D43441}" dt="2018-10-30T09:40:37.336" v="1494" actId="14100"/>
          <ac:graphicFrameMkLst>
            <pc:docMk/>
            <pc:sldMk cId="2428303986" sldId="264"/>
            <ac:graphicFrameMk id="4" creationId="{6A93136A-8BDD-4366-A692-0A5D196C7E1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Побитовые операции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18490-246F-48E3-8B34-7C79AF91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331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&amp; - </a:t>
            </a:r>
            <a:r>
              <a:rPr lang="ru-RU" dirty="0">
                <a:solidFill>
                  <a:srgbClr val="FFC000"/>
                </a:solidFill>
              </a:rPr>
              <a:t>поразрядная конъюнкция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| - </a:t>
            </a:r>
            <a:r>
              <a:rPr lang="ru-RU" dirty="0">
                <a:solidFill>
                  <a:srgbClr val="FFC000"/>
                </a:solidFill>
              </a:rPr>
              <a:t>поразрядная дизъюнкция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^ - </a:t>
            </a:r>
            <a:r>
              <a:rPr lang="ru-RU" dirty="0">
                <a:solidFill>
                  <a:srgbClr val="FFC000"/>
                </a:solidFill>
              </a:rPr>
              <a:t>поразрядное исключающее «ИЛИ» </a:t>
            </a:r>
            <a:r>
              <a:rPr lang="en-US" dirty="0">
                <a:solidFill>
                  <a:srgbClr val="FFC000"/>
                </a:solidFill>
              </a:rPr>
              <a:t>(XOR)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~ - </a:t>
            </a:r>
            <a:r>
              <a:rPr lang="ru-RU" dirty="0">
                <a:solidFill>
                  <a:srgbClr val="FFC000"/>
                </a:solidFill>
              </a:rPr>
              <a:t>поразрядное отрицание</a:t>
            </a:r>
            <a:endParaRPr lang="en-US" dirty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&gt;&gt; </a:t>
            </a:r>
            <a:r>
              <a:rPr lang="ru-RU" dirty="0">
                <a:solidFill>
                  <a:srgbClr val="FFC000"/>
                </a:solidFill>
              </a:rPr>
              <a:t>- сдвиг вправо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&lt;&lt; </a:t>
            </a:r>
            <a:r>
              <a:rPr lang="ru-RU" dirty="0">
                <a:solidFill>
                  <a:srgbClr val="FFC000"/>
                </a:solidFill>
              </a:rPr>
              <a:t>- сдвиг влево</a:t>
            </a:r>
          </a:p>
          <a:p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«Нет того нового обычая, который не был бы старым»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Джефри Чосер</a:t>
            </a:r>
            <a:endParaRPr lang="ru-RU" sz="3200" dirty="0">
              <a:solidFill>
                <a:srgbClr val="FFC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7DF9E9-8576-405F-9E42-2ED2EB9F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96" y="4611718"/>
            <a:ext cx="8271566" cy="72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4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Побитовые операции в С++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«Нет того нового обычая, который не был бы старым»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Джефри Чосер</a:t>
            </a:r>
            <a:endParaRPr lang="ru-RU" sz="3200" dirty="0">
              <a:solidFill>
                <a:srgbClr val="FFC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142CA2-4075-4EB3-BBC2-46BB14F5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7" y="1754524"/>
            <a:ext cx="9776792" cy="4952000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A0E06E-EEDA-45BC-918F-98008733F3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" t="3835"/>
          <a:stretch/>
        </p:blipFill>
        <p:spPr>
          <a:xfrm>
            <a:off x="3941493" y="2991539"/>
            <a:ext cx="7051186" cy="3413796"/>
          </a:xfrm>
          <a:prstGeom prst="rect">
            <a:avLst/>
          </a:prstGeom>
          <a:ln w="3492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34254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Побитовые операции в С++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«Нет того нового обычая, который не был бы старым»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Джефри Чосер</a:t>
            </a:r>
            <a:endParaRPr lang="ru-RU" sz="3200" dirty="0">
              <a:solidFill>
                <a:srgbClr val="FFC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66266D-EBAA-483D-8537-74806BA2C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" y="2251141"/>
            <a:ext cx="7162801" cy="3627999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FA826F-96C6-40C0-8C05-2B2AC90C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" t="3835"/>
          <a:stretch/>
        </p:blipFill>
        <p:spPr>
          <a:xfrm>
            <a:off x="7436439" y="2598686"/>
            <a:ext cx="4455135" cy="2156931"/>
          </a:xfrm>
          <a:prstGeom prst="rect">
            <a:avLst/>
          </a:prstGeom>
          <a:ln w="34925">
            <a:solidFill>
              <a:srgbClr val="FFC000"/>
            </a:solidFill>
          </a:ln>
        </p:spPr>
      </p:pic>
      <p:sp>
        <p:nvSpPr>
          <p:cNvPr id="22" name="Овал 21">
            <a:extLst>
              <a:ext uri="{FF2B5EF4-FFF2-40B4-BE49-F238E27FC236}">
                <a16:creationId xmlns:a16="http://schemas.microsoft.com/office/drawing/2014/main" id="{9B854309-D099-40BD-9DC9-FD8D3C48A2FF}"/>
              </a:ext>
            </a:extLst>
          </p:cNvPr>
          <p:cNvSpPr/>
          <p:nvPr/>
        </p:nvSpPr>
        <p:spPr>
          <a:xfrm>
            <a:off x="2709375" y="2628305"/>
            <a:ext cx="586409" cy="258814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3802B2-F2ED-4A5E-85AE-03EB458C82FA}"/>
              </a:ext>
            </a:extLst>
          </p:cNvPr>
          <p:cNvSpPr/>
          <p:nvPr/>
        </p:nvSpPr>
        <p:spPr>
          <a:xfrm>
            <a:off x="3295784" y="2628305"/>
            <a:ext cx="888590" cy="258814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D95AEEC-2585-45EB-B59F-BB0CDB2C317A}"/>
              </a:ext>
            </a:extLst>
          </p:cNvPr>
          <p:cNvSpPr/>
          <p:nvPr/>
        </p:nvSpPr>
        <p:spPr>
          <a:xfrm>
            <a:off x="1775544" y="5053860"/>
            <a:ext cx="522550" cy="206900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EDC7030-AEB9-45AA-BE20-6A4845844893}"/>
              </a:ext>
            </a:extLst>
          </p:cNvPr>
          <p:cNvSpPr/>
          <p:nvPr/>
        </p:nvSpPr>
        <p:spPr>
          <a:xfrm>
            <a:off x="7278258" y="4472182"/>
            <a:ext cx="586409" cy="258814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EFFCB8B-0328-49C2-866C-CE9C28733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885319"/>
              </p:ext>
            </p:extLst>
          </p:nvPr>
        </p:nvGraphicFramePr>
        <p:xfrm>
          <a:off x="3592042" y="5362123"/>
          <a:ext cx="4736951" cy="111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105">
                  <a:extLst>
                    <a:ext uri="{9D8B030D-6E8A-4147-A177-3AD203B41FA5}">
                      <a16:colId xmlns:a16="http://schemas.microsoft.com/office/drawing/2014/main" val="4262159955"/>
                    </a:ext>
                  </a:extLst>
                </a:gridCol>
                <a:gridCol w="254178">
                  <a:extLst>
                    <a:ext uri="{9D8B030D-6E8A-4147-A177-3AD203B41FA5}">
                      <a16:colId xmlns:a16="http://schemas.microsoft.com/office/drawing/2014/main" val="2778333901"/>
                    </a:ext>
                  </a:extLst>
                </a:gridCol>
                <a:gridCol w="254178">
                  <a:extLst>
                    <a:ext uri="{9D8B030D-6E8A-4147-A177-3AD203B41FA5}">
                      <a16:colId xmlns:a16="http://schemas.microsoft.com/office/drawing/2014/main" val="3305357876"/>
                    </a:ext>
                  </a:extLst>
                </a:gridCol>
                <a:gridCol w="254178">
                  <a:extLst>
                    <a:ext uri="{9D8B030D-6E8A-4147-A177-3AD203B41FA5}">
                      <a16:colId xmlns:a16="http://schemas.microsoft.com/office/drawing/2014/main" val="1294514673"/>
                    </a:ext>
                  </a:extLst>
                </a:gridCol>
                <a:gridCol w="254178">
                  <a:extLst>
                    <a:ext uri="{9D8B030D-6E8A-4147-A177-3AD203B41FA5}">
                      <a16:colId xmlns:a16="http://schemas.microsoft.com/office/drawing/2014/main" val="1907686897"/>
                    </a:ext>
                  </a:extLst>
                </a:gridCol>
                <a:gridCol w="254178">
                  <a:extLst>
                    <a:ext uri="{9D8B030D-6E8A-4147-A177-3AD203B41FA5}">
                      <a16:colId xmlns:a16="http://schemas.microsoft.com/office/drawing/2014/main" val="601491180"/>
                    </a:ext>
                  </a:extLst>
                </a:gridCol>
                <a:gridCol w="312949">
                  <a:extLst>
                    <a:ext uri="{9D8B030D-6E8A-4147-A177-3AD203B41FA5}">
                      <a16:colId xmlns:a16="http://schemas.microsoft.com/office/drawing/2014/main" val="3884139496"/>
                    </a:ext>
                  </a:extLst>
                </a:gridCol>
                <a:gridCol w="195405">
                  <a:extLst>
                    <a:ext uri="{9D8B030D-6E8A-4147-A177-3AD203B41FA5}">
                      <a16:colId xmlns:a16="http://schemas.microsoft.com/office/drawing/2014/main" val="1160280288"/>
                    </a:ext>
                  </a:extLst>
                </a:gridCol>
                <a:gridCol w="254178">
                  <a:extLst>
                    <a:ext uri="{9D8B030D-6E8A-4147-A177-3AD203B41FA5}">
                      <a16:colId xmlns:a16="http://schemas.microsoft.com/office/drawing/2014/main" val="4056266889"/>
                    </a:ext>
                  </a:extLst>
                </a:gridCol>
                <a:gridCol w="254178">
                  <a:extLst>
                    <a:ext uri="{9D8B030D-6E8A-4147-A177-3AD203B41FA5}">
                      <a16:colId xmlns:a16="http://schemas.microsoft.com/office/drawing/2014/main" val="2674187715"/>
                    </a:ext>
                  </a:extLst>
                </a:gridCol>
                <a:gridCol w="254178">
                  <a:extLst>
                    <a:ext uri="{9D8B030D-6E8A-4147-A177-3AD203B41FA5}">
                      <a16:colId xmlns:a16="http://schemas.microsoft.com/office/drawing/2014/main" val="3477668360"/>
                    </a:ext>
                  </a:extLst>
                </a:gridCol>
                <a:gridCol w="254178">
                  <a:extLst>
                    <a:ext uri="{9D8B030D-6E8A-4147-A177-3AD203B41FA5}">
                      <a16:colId xmlns:a16="http://schemas.microsoft.com/office/drawing/2014/main" val="1561224201"/>
                    </a:ext>
                  </a:extLst>
                </a:gridCol>
                <a:gridCol w="254178">
                  <a:extLst>
                    <a:ext uri="{9D8B030D-6E8A-4147-A177-3AD203B41FA5}">
                      <a16:colId xmlns:a16="http://schemas.microsoft.com/office/drawing/2014/main" val="1327279791"/>
                    </a:ext>
                  </a:extLst>
                </a:gridCol>
                <a:gridCol w="254178">
                  <a:extLst>
                    <a:ext uri="{9D8B030D-6E8A-4147-A177-3AD203B41FA5}">
                      <a16:colId xmlns:a16="http://schemas.microsoft.com/office/drawing/2014/main" val="2062006700"/>
                    </a:ext>
                  </a:extLst>
                </a:gridCol>
                <a:gridCol w="254178">
                  <a:extLst>
                    <a:ext uri="{9D8B030D-6E8A-4147-A177-3AD203B41FA5}">
                      <a16:colId xmlns:a16="http://schemas.microsoft.com/office/drawing/2014/main" val="3995853734"/>
                    </a:ext>
                  </a:extLst>
                </a:gridCol>
                <a:gridCol w="254178">
                  <a:extLst>
                    <a:ext uri="{9D8B030D-6E8A-4147-A177-3AD203B41FA5}">
                      <a16:colId xmlns:a16="http://schemas.microsoft.com/office/drawing/2014/main" val="3154490831"/>
                    </a:ext>
                  </a:extLst>
                </a:gridCol>
                <a:gridCol w="254178">
                  <a:extLst>
                    <a:ext uri="{9D8B030D-6E8A-4147-A177-3AD203B41FA5}">
                      <a16:colId xmlns:a16="http://schemas.microsoft.com/office/drawing/2014/main" val="756868029"/>
                    </a:ext>
                  </a:extLst>
                </a:gridCol>
              </a:tblGrid>
              <a:tr h="5589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009695"/>
                  </a:ext>
                </a:extLst>
              </a:tr>
              <a:tr h="5589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В</a:t>
                      </a:r>
                      <a:r>
                        <a:rPr lang="en-US" sz="1800" u="none" strike="noStrike" dirty="0">
                          <a:effectLst/>
                        </a:rPr>
                        <a:t> &lt;&lt;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759997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9CDD8BC-B1A8-439D-9011-870D092F7C68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6241774" y="4693094"/>
            <a:ext cx="1122362" cy="122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61126F6-BDB9-46F1-BF72-5F3E844BA91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3002580" y="2887119"/>
            <a:ext cx="807532" cy="261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21EE7A1-FC47-45B4-88C9-E522D8C8AEA6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2036819" y="5260760"/>
            <a:ext cx="1977161" cy="73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D54B10-58F2-462D-A31D-7505F54A0FF9}"/>
              </a:ext>
            </a:extLst>
          </p:cNvPr>
          <p:cNvSpPr txBox="1"/>
          <p:nvPr/>
        </p:nvSpPr>
        <p:spPr>
          <a:xfrm>
            <a:off x="8628226" y="5123308"/>
            <a:ext cx="3263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При сдвигах «пустые» </a:t>
            </a:r>
            <a:r>
              <a:rPr lang="ru-RU" b="1" dirty="0">
                <a:solidFill>
                  <a:srgbClr val="FFC000"/>
                </a:solidFill>
              </a:rPr>
              <a:t>ячейки заполняют нулями</a:t>
            </a:r>
            <a:r>
              <a:rPr lang="ru-RU" dirty="0">
                <a:solidFill>
                  <a:srgbClr val="FFC000"/>
                </a:solidFill>
              </a:rPr>
              <a:t> (выделены красным). Для сдвига вправо аналогично нули добавляются слева!</a:t>
            </a:r>
          </a:p>
        </p:txBody>
      </p:sp>
    </p:spTree>
    <p:extLst>
      <p:ext uri="{BB962C8B-B14F-4D97-AF65-F5344CB8AC3E}">
        <p14:creationId xmlns:p14="http://schemas.microsoft.com/office/powerpoint/2010/main" val="413515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Побитовые операции в С++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«Нет того нового обычая, который не был бы старым»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Джефри Чосер</a:t>
            </a:r>
            <a:endParaRPr lang="ru-RU" sz="3200" dirty="0">
              <a:solidFill>
                <a:srgbClr val="FFC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66266D-EBAA-483D-8537-74806BA2C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" y="2251141"/>
            <a:ext cx="7162801" cy="3627999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FA826F-96C6-40C0-8C05-2B2AC90C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" t="3835"/>
          <a:stretch/>
        </p:blipFill>
        <p:spPr>
          <a:xfrm>
            <a:off x="7436439" y="2598686"/>
            <a:ext cx="4455135" cy="2156931"/>
          </a:xfrm>
          <a:prstGeom prst="rect">
            <a:avLst/>
          </a:prstGeom>
          <a:ln w="34925">
            <a:solidFill>
              <a:srgbClr val="FFC000"/>
            </a:solidFill>
          </a:ln>
        </p:spPr>
      </p:pic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FEF0F79-C3A2-4025-9AED-C026F3C18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598628"/>
              </p:ext>
            </p:extLst>
          </p:nvPr>
        </p:nvGraphicFramePr>
        <p:xfrm>
          <a:off x="3004931" y="5103162"/>
          <a:ext cx="5718029" cy="1023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893">
                  <a:extLst>
                    <a:ext uri="{9D8B030D-6E8A-4147-A177-3AD203B41FA5}">
                      <a16:colId xmlns:a16="http://schemas.microsoft.com/office/drawing/2014/main" val="2237996433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1999677260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3895566420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4019205528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2714462123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2570858801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1260268803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1804171644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1631723287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210616751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603523672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2357887372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3095199454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4017621887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2799760446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3095170161"/>
                    </a:ext>
                  </a:extLst>
                </a:gridCol>
                <a:gridCol w="306821">
                  <a:extLst>
                    <a:ext uri="{9D8B030D-6E8A-4147-A177-3AD203B41FA5}">
                      <a16:colId xmlns:a16="http://schemas.microsoft.com/office/drawing/2014/main" val="2352057814"/>
                    </a:ext>
                  </a:extLst>
                </a:gridCol>
              </a:tblGrid>
              <a:tr h="3413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9197021"/>
                  </a:ext>
                </a:extLst>
              </a:tr>
              <a:tr h="3413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3544759"/>
                  </a:ext>
                </a:extLst>
              </a:tr>
              <a:tr h="3413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А </a:t>
                      </a:r>
                      <a:r>
                        <a:rPr lang="ru-RU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⊕ </a:t>
                      </a:r>
                      <a:r>
                        <a:rPr lang="ru-RU" sz="1100" u="none" strike="noStrike" dirty="0">
                          <a:effectLst/>
                        </a:rPr>
                        <a:t>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2402511"/>
                  </a:ext>
                </a:extLst>
              </a:tr>
            </a:tbl>
          </a:graphicData>
        </a:graphic>
      </p:graphicFrame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61126F6-BDB9-46F1-BF72-5F3E844BA91B}"/>
              </a:ext>
            </a:extLst>
          </p:cNvPr>
          <p:cNvCxnSpPr>
            <a:cxnSpLocks/>
          </p:cNvCxnSpPr>
          <p:nvPr/>
        </p:nvCxnSpPr>
        <p:spPr>
          <a:xfrm>
            <a:off x="2308033" y="2857500"/>
            <a:ext cx="946373" cy="234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CFB6358-1068-4627-AFC4-10D59940A1DD}"/>
              </a:ext>
            </a:extLst>
          </p:cNvPr>
          <p:cNvCxnSpPr>
            <a:cxnSpLocks/>
          </p:cNvCxnSpPr>
          <p:nvPr/>
        </p:nvCxnSpPr>
        <p:spPr>
          <a:xfrm>
            <a:off x="3032183" y="2857500"/>
            <a:ext cx="337182" cy="265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21EE7A1-FC47-45B4-88C9-E522D8C8AEA6}"/>
              </a:ext>
            </a:extLst>
          </p:cNvPr>
          <p:cNvCxnSpPr>
            <a:cxnSpLocks/>
          </p:cNvCxnSpPr>
          <p:nvPr/>
        </p:nvCxnSpPr>
        <p:spPr>
          <a:xfrm>
            <a:off x="1441174" y="4065140"/>
            <a:ext cx="1813232" cy="177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9CDD8BC-B1A8-439D-9011-870D092F7C68}"/>
              </a:ext>
            </a:extLst>
          </p:cNvPr>
          <p:cNvCxnSpPr>
            <a:cxnSpLocks/>
          </p:cNvCxnSpPr>
          <p:nvPr/>
        </p:nvCxnSpPr>
        <p:spPr>
          <a:xfrm flipH="1">
            <a:off x="3677479" y="3841055"/>
            <a:ext cx="3644001" cy="209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9B854309-D099-40BD-9DC9-FD8D3C48A2FF}"/>
              </a:ext>
            </a:extLst>
          </p:cNvPr>
          <p:cNvSpPr/>
          <p:nvPr/>
        </p:nvSpPr>
        <p:spPr>
          <a:xfrm>
            <a:off x="2047461" y="2628305"/>
            <a:ext cx="586409" cy="258814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3802B2-F2ED-4A5E-85AE-03EB458C82FA}"/>
              </a:ext>
            </a:extLst>
          </p:cNvPr>
          <p:cNvSpPr/>
          <p:nvPr/>
        </p:nvSpPr>
        <p:spPr>
          <a:xfrm>
            <a:off x="2711726" y="2628305"/>
            <a:ext cx="586409" cy="258814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D95AEEC-2585-45EB-B59F-BB0CDB2C317A}"/>
              </a:ext>
            </a:extLst>
          </p:cNvPr>
          <p:cNvSpPr/>
          <p:nvPr/>
        </p:nvSpPr>
        <p:spPr>
          <a:xfrm>
            <a:off x="728715" y="3841055"/>
            <a:ext cx="1318746" cy="224085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EDC7030-AEB9-45AA-BE20-6A4845844893}"/>
              </a:ext>
            </a:extLst>
          </p:cNvPr>
          <p:cNvSpPr/>
          <p:nvPr/>
        </p:nvSpPr>
        <p:spPr>
          <a:xfrm>
            <a:off x="7250596" y="3622578"/>
            <a:ext cx="586409" cy="258814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808CFC-6596-4246-BB6E-6AA979E6F9E3}"/>
              </a:ext>
            </a:extLst>
          </p:cNvPr>
          <p:cNvSpPr txBox="1"/>
          <p:nvPr/>
        </p:nvSpPr>
        <p:spPr>
          <a:xfrm>
            <a:off x="8750212" y="4828833"/>
            <a:ext cx="3345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FFC000"/>
                </a:solidFill>
              </a:rPr>
              <a:t>Все операции выполняются </a:t>
            </a:r>
            <a:r>
              <a:rPr lang="ru-RU" b="1" dirty="0">
                <a:solidFill>
                  <a:srgbClr val="FFC000"/>
                </a:solidFill>
              </a:rPr>
              <a:t>поразрядно</a:t>
            </a:r>
            <a:r>
              <a:rPr lang="ru-RU" dirty="0">
                <a:solidFill>
                  <a:srgbClr val="FFC000"/>
                </a:solidFill>
              </a:rPr>
              <a:t>, то есть первый разряд А с первым разрядом В, вторые, третьи и т.д.</a:t>
            </a:r>
          </a:p>
          <a:p>
            <a:pPr algn="just"/>
            <a:r>
              <a:rPr lang="ru-RU" dirty="0">
                <a:solidFill>
                  <a:srgbClr val="FFC000"/>
                </a:solidFill>
              </a:rPr>
              <a:t>Следите за одинаковой </a:t>
            </a:r>
            <a:r>
              <a:rPr lang="ru-RU" b="1" dirty="0">
                <a:solidFill>
                  <a:srgbClr val="FFC000"/>
                </a:solidFill>
              </a:rPr>
              <a:t>разрядностью</a:t>
            </a:r>
            <a:r>
              <a:rPr lang="ru-RU" dirty="0">
                <a:solidFill>
                  <a:srgbClr val="FFC000"/>
                </a:solidFill>
              </a:rPr>
              <a:t> операндов.</a:t>
            </a:r>
          </a:p>
        </p:txBody>
      </p:sp>
    </p:spTree>
    <p:extLst>
      <p:ext uri="{BB962C8B-B14F-4D97-AF65-F5344CB8AC3E}">
        <p14:creationId xmlns:p14="http://schemas.microsoft.com/office/powerpoint/2010/main" val="251704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833CA-C008-4A10-9A9B-BADBE4CE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1058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FFC000"/>
                </a:solidFill>
              </a:rPr>
              <a:t>Задачи для самостоятельной работы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unsigned char A, B, STEP;	//</a:t>
            </a:r>
            <a:r>
              <a:rPr lang="en-US" dirty="0" err="1">
                <a:solidFill>
                  <a:srgbClr val="FF0000"/>
                </a:solidFill>
              </a:rPr>
              <a:t>sizeof</a:t>
            </a:r>
            <a:r>
              <a:rPr lang="en-US" dirty="0">
                <a:solidFill>
                  <a:srgbClr val="FF0000"/>
                </a:solidFill>
              </a:rPr>
              <a:t>(char) = 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1 </a:t>
            </a:r>
            <a:r>
              <a:rPr lang="ru-RU" dirty="0">
                <a:solidFill>
                  <a:srgbClr val="FFFF00"/>
                </a:solidFill>
              </a:rPr>
              <a:t>байт = 8 бит (ячеек)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A93136A-8BDD-4366-A692-0A5D196C7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110"/>
              </p:ext>
            </p:extLst>
          </p:nvPr>
        </p:nvGraphicFramePr>
        <p:xfrm>
          <a:off x="838199" y="1848678"/>
          <a:ext cx="10515600" cy="33395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327588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88465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557893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76990468"/>
                    </a:ext>
                  </a:extLst>
                </a:gridCol>
              </a:tblGrid>
              <a:tr h="3339548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Вариант 1</a:t>
                      </a:r>
                    </a:p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А = 15, В = 8, </a:t>
                      </a:r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STEP = 3</a:t>
                      </a:r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just"/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Выполните следующие операции вручную:</a:t>
                      </a:r>
                    </a:p>
                    <a:p>
                      <a:pPr algn="just"/>
                      <a:endParaRPr lang="ru-RU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А </a:t>
                      </a:r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&amp; B</a:t>
                      </a:r>
                    </a:p>
                    <a:p>
                      <a:pPr marL="342900" indent="-342900" algn="just">
                        <a:buAutoNum type="arabicPeriod"/>
                      </a:pP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800" b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</a:rPr>
                        <a:t>А </a:t>
                      </a:r>
                      <a:r>
                        <a:rPr lang="ru-RU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Cambria Math" panose="02040503050406030204" pitchFamily="18" charset="0"/>
                          <a:cs typeface="+mn-cs"/>
                        </a:rPr>
                        <a:t>⊕</a:t>
                      </a:r>
                      <a:r>
                        <a:rPr lang="en-US" sz="1800" b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ru-RU" sz="1800" b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</a:rPr>
                        <a:t>В</a:t>
                      </a:r>
                      <a:endParaRPr lang="en-US" sz="1800" b="1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mbria Math" panose="02040503050406030204" pitchFamily="18" charset="0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endParaRPr lang="ru-RU" sz="1800" b="1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mbria Math" panose="02040503050406030204" pitchFamily="18" charset="0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800" b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</a:rPr>
                        <a:t>А </a:t>
                      </a:r>
                      <a:r>
                        <a:rPr lang="en-US" sz="1800" b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</a:rPr>
                        <a:t>&gt;&gt; STEP</a:t>
                      </a:r>
                      <a:endParaRPr lang="ru-RU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  <a:p>
                      <a:pPr algn="ctr"/>
                      <a:endParaRPr lang="ru-RU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Вариант 2</a:t>
                      </a:r>
                    </a:p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А = </a:t>
                      </a:r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12</a:t>
                      </a:r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, В = </a:t>
                      </a:r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7</a:t>
                      </a:r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, </a:t>
                      </a:r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STEP = 2</a:t>
                      </a:r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just"/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Выполните следующие операции вручную:</a:t>
                      </a:r>
                    </a:p>
                    <a:p>
                      <a:pPr algn="just"/>
                      <a:endParaRPr lang="ru-RU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А 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| B</a:t>
                      </a:r>
                    </a:p>
                    <a:p>
                      <a:pPr marL="342900" indent="-342900" algn="just">
                        <a:buAutoNum type="arabicPeriod"/>
                      </a:pPr>
                      <a:endParaRPr 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А </a:t>
                      </a:r>
                      <a:r>
                        <a:rPr lang="ru-RU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Cambria Math" panose="02040503050406030204" pitchFamily="18" charset="0"/>
                          <a:cs typeface="+mn-cs"/>
                        </a:rPr>
                        <a:t>⊕</a:t>
                      </a:r>
                      <a:r>
                        <a:rPr lang="en-US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 </a:t>
                      </a:r>
                      <a:r>
                        <a:rPr lang="ru-RU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В</a:t>
                      </a:r>
                      <a:endParaRPr lang="en-US" sz="1800" b="1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mbria Math" panose="02040503050406030204" pitchFamily="18" charset="0"/>
                        <a:cs typeface="+mn-cs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endParaRPr lang="ru-RU" sz="1800" b="1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mbria Math" panose="02040503050406030204" pitchFamily="18" charset="0"/>
                        <a:cs typeface="+mn-cs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А </a:t>
                      </a:r>
                      <a:r>
                        <a:rPr lang="en-US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&lt;&lt; STEP</a:t>
                      </a:r>
                      <a:endParaRPr lang="ru-RU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ru-RU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Вариант 3</a:t>
                      </a:r>
                    </a:p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А = 1</a:t>
                      </a:r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3</a:t>
                      </a:r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, В = </a:t>
                      </a:r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3</a:t>
                      </a:r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, </a:t>
                      </a:r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STEP = 1</a:t>
                      </a:r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just"/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Выполните следующие операции вручную:</a:t>
                      </a:r>
                    </a:p>
                    <a:p>
                      <a:pPr algn="just"/>
                      <a:endParaRPr lang="ru-RU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~B</a:t>
                      </a:r>
                    </a:p>
                    <a:p>
                      <a:pPr marL="342900" indent="-342900" algn="just">
                        <a:buAutoNum type="arabicPeriod"/>
                      </a:pPr>
                      <a:endParaRPr 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А </a:t>
                      </a:r>
                      <a:r>
                        <a:rPr lang="ru-RU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Cambria Math" panose="02040503050406030204" pitchFamily="18" charset="0"/>
                          <a:cs typeface="+mn-cs"/>
                        </a:rPr>
                        <a:t>⊕</a:t>
                      </a:r>
                      <a:r>
                        <a:rPr lang="en-US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 </a:t>
                      </a:r>
                      <a:r>
                        <a:rPr lang="ru-RU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В</a:t>
                      </a:r>
                      <a:endParaRPr lang="en-US" sz="1800" b="1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mbria Math" panose="02040503050406030204" pitchFamily="18" charset="0"/>
                        <a:cs typeface="+mn-cs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endParaRPr lang="ru-RU" sz="1800" b="1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mbria Math" panose="02040503050406030204" pitchFamily="18" charset="0"/>
                        <a:cs typeface="+mn-cs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US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B</a:t>
                      </a:r>
                      <a:r>
                        <a:rPr lang="ru-RU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&gt;&gt; STEP</a:t>
                      </a:r>
                      <a:endParaRPr lang="ru-RU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ru-RU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Вариант 4</a:t>
                      </a:r>
                    </a:p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А = </a:t>
                      </a:r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11</a:t>
                      </a:r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, В = </a:t>
                      </a:r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9</a:t>
                      </a:r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, </a:t>
                      </a:r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STEP = 4</a:t>
                      </a:r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just"/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Выполните следующие операции вручную:</a:t>
                      </a:r>
                    </a:p>
                    <a:p>
                      <a:pPr algn="just"/>
                      <a:endParaRPr lang="ru-RU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~A</a:t>
                      </a:r>
                    </a:p>
                    <a:p>
                      <a:pPr marL="342900" indent="-342900" algn="just">
                        <a:buAutoNum type="arabicPeriod"/>
                      </a:pPr>
                      <a:endParaRPr 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А ⊕</a:t>
                      </a:r>
                      <a:r>
                        <a:rPr lang="en-US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 </a:t>
                      </a:r>
                      <a:r>
                        <a:rPr lang="ru-RU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В</a:t>
                      </a:r>
                      <a:endParaRPr lang="en-US" sz="1800" b="1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mbria Math" panose="02040503050406030204" pitchFamily="18" charset="0"/>
                        <a:cs typeface="+mn-cs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endParaRPr lang="ru-RU" sz="1800" b="1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mbria Math" panose="02040503050406030204" pitchFamily="18" charset="0"/>
                        <a:cs typeface="+mn-cs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US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B</a:t>
                      </a:r>
                      <a:r>
                        <a:rPr lang="ru-RU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1800" b="1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Cambria Math" panose="02040503050406030204" pitchFamily="18" charset="0"/>
                          <a:cs typeface="+mn-cs"/>
                        </a:rPr>
                        <a:t>&lt;&lt; STEP</a:t>
                      </a:r>
                      <a:endParaRPr lang="ru-RU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ru-RU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08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303986"/>
      </p:ext>
    </p:extLst>
  </p:cSld>
  <p:clrMapOvr>
    <a:masterClrMapping/>
  </p:clrMapOvr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401</Words>
  <Application>Microsoft Office PowerPoint</Application>
  <PresentationFormat>Широкоэкранный</PresentationFormat>
  <Paragraphs>139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ШК</vt:lpstr>
      <vt:lpstr>Побитовые операции в С++</vt:lpstr>
      <vt:lpstr>Побитовые операции в С++</vt:lpstr>
      <vt:lpstr>Побитовые операции в С++</vt:lpstr>
      <vt:lpstr>Побитовые операции в С++</vt:lpstr>
      <vt:lpstr>Задачи для самостоятельной работы unsigned char A, B, STEP; //sizeof(char) = 1 1 байт = 8 бит (ячеек)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 Побитовые операции и сдвиги в С++</dc:title>
  <dc:creator>Каневской Андрей Эдуардович</dc:creator>
  <cp:lastModifiedBy>Костылев Александр Валерьевич</cp:lastModifiedBy>
  <cp:revision>4</cp:revision>
  <dcterms:created xsi:type="dcterms:W3CDTF">2018-10-30T08:05:18Z</dcterms:created>
  <dcterms:modified xsi:type="dcterms:W3CDTF">2024-01-11T19:28:25Z</dcterms:modified>
</cp:coreProperties>
</file>