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7" r:id="rId4"/>
    <p:sldId id="278" r:id="rId5"/>
    <p:sldId id="279" r:id="rId6"/>
    <p:sldId id="280" r:id="rId7"/>
    <p:sldId id="281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68"/>
            <p14:sldId id="276"/>
            <p14:sldId id="277"/>
            <p14:sldId id="278"/>
            <p14:sldId id="279"/>
            <p14:sldId id="280"/>
            <p14:sldId id="28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«С++ это С с классами»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Аноним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4" y="175254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Класс это объект, который имеет собственный набор полей и методов. Классы используются в ООП и в языке </a:t>
            </a:r>
            <a:r>
              <a:rPr lang="en-US" b="1" i="0" dirty="0">
                <a:solidFill>
                  <a:schemeClr val="accent4"/>
                </a:solidFill>
                <a:effectLst/>
                <a:latin typeface="YS Text"/>
              </a:rPr>
              <a:t>C++ </a:t>
            </a:r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реализованы механизмы наследования, инкапсуляции и полиморфизма для следования данной концепции.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CB54-11EE-0CDB-CA2F-3C22C8266804}"/>
              </a:ext>
            </a:extLst>
          </p:cNvPr>
          <p:cNvSpPr txBox="1"/>
          <p:nvPr/>
        </p:nvSpPr>
        <p:spPr>
          <a:xfrm>
            <a:off x="278934" y="1771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Школа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ru-RU" dirty="0">
                <a:solidFill>
                  <a:schemeClr val="accent4"/>
                </a:solidFill>
              </a:rPr>
              <a:t>Кода 2022/23 С++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>
                <a:solidFill>
                  <a:schemeClr val="accent4"/>
                </a:solidFill>
              </a:rPr>
              <a:t>Костылев А. В.</a:t>
            </a:r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«Java - Это С++, из которого убрали все пистолеты, ножи и дубинки. 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Джеймс Гослинг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359017" y="617596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Зачем? Чтобы конструировать сложные объекты, имеющие свой набор функций и свое поведение. Также для использования механизмов и концепция ООП и различных паттернов.</a:t>
            </a:r>
            <a:endParaRPr lang="en-US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endParaRPr lang="ru-RU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r>
              <a:rPr lang="ru-RU" sz="2400" b="1" dirty="0">
                <a:solidFill>
                  <a:schemeClr val="accent4"/>
                </a:solidFill>
                <a:latin typeface="YS Text"/>
              </a:rPr>
              <a:t>Объявление класса:</a:t>
            </a: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D440C-1E47-4BB8-9036-646B32F9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0" y="3909914"/>
            <a:ext cx="907859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302842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9E2BA1-5A37-43A2-89E0-7B5C8554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4" y="1300631"/>
            <a:ext cx="9964541" cy="26959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D5CB61-68BD-4C8A-AF31-D83487BA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6" y="4219797"/>
            <a:ext cx="3686689" cy="1524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1DD292-257B-47C3-9FB7-75AA363BE2FC}"/>
              </a:ext>
            </a:extLst>
          </p:cNvPr>
          <p:cNvSpPr txBox="1"/>
          <p:nvPr/>
        </p:nvSpPr>
        <p:spPr>
          <a:xfrm>
            <a:off x="2099440" y="5188037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А где поля????</a:t>
            </a:r>
            <a:r>
              <a:rPr lang="en-US" dirty="0">
                <a:solidFill>
                  <a:schemeClr val="accent4"/>
                </a:solidFill>
              </a:rPr>
              <a:t>				</a:t>
            </a:r>
          </a:p>
          <a:p>
            <a:r>
              <a:rPr lang="ru-RU" dirty="0">
                <a:solidFill>
                  <a:schemeClr val="accent4"/>
                </a:solidFill>
              </a:rPr>
              <a:t>Почему недоступно!!!????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BC358-5A79-447A-87BB-BC8E2B4F4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65" y="4438140"/>
            <a:ext cx="476316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</a:t>
            </a:r>
            <a:r>
              <a:rPr lang="ru-RU" sz="1400" dirty="0" err="1">
                <a:solidFill>
                  <a:srgbClr val="FFC000"/>
                </a:solidFill>
              </a:rPr>
              <a:t>высша</a:t>
            </a:r>
            <a:r>
              <a:rPr lang="ru-RU" sz="1400" dirty="0">
                <a:solidFill>
                  <a:srgbClr val="FFC000"/>
                </a:solidFill>
              </a:rPr>
              <a:t>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3717912" y="607497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А недоступно потому что по определению все тело класса имеет модификатор доступа </a:t>
            </a:r>
            <a:r>
              <a:rPr lang="en-US" sz="2400" dirty="0">
                <a:solidFill>
                  <a:schemeClr val="accent4"/>
                </a:solidFill>
              </a:rPr>
              <a:t>private; </a:t>
            </a:r>
            <a:r>
              <a:rPr lang="ru-RU" sz="2400" dirty="0">
                <a:solidFill>
                  <a:schemeClr val="accent4"/>
                </a:solidFill>
              </a:rPr>
              <a:t>То есть закрыто извне тела этого класса. </a:t>
            </a:r>
            <a:br>
              <a:rPr lang="ru-RU" sz="2400" dirty="0">
                <a:solidFill>
                  <a:schemeClr val="accent4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Ну класс, и что делать?</a:t>
            </a:r>
          </a:p>
          <a:p>
            <a:r>
              <a:rPr lang="ru-RU" sz="2400" u="sng" dirty="0">
                <a:solidFill>
                  <a:schemeClr val="accent4"/>
                </a:solidFill>
              </a:rPr>
              <a:t>Задать другой модификатор доступа!</a:t>
            </a:r>
          </a:p>
          <a:p>
            <a:endParaRPr lang="ru-RU" sz="2400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D0D8F0-8843-4281-A840-4F396E1A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847"/>
            <a:ext cx="12192000" cy="3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59645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Что можно сделать чтобы получить доступ к данным </a:t>
            </a:r>
            <a:r>
              <a:rPr lang="en-US" sz="2400" dirty="0" err="1">
                <a:solidFill>
                  <a:schemeClr val="accent4"/>
                </a:solidFill>
              </a:rPr>
              <a:t>Arthur`a</a:t>
            </a:r>
            <a:r>
              <a:rPr lang="ru-RU" sz="2400" dirty="0">
                <a:solidFill>
                  <a:schemeClr val="accent4"/>
                </a:solidFill>
              </a:rPr>
              <a:t>?</a:t>
            </a:r>
            <a:br>
              <a:rPr lang="ru-RU" sz="2400" dirty="0">
                <a:solidFill>
                  <a:schemeClr val="accent4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Сделать его члены </a:t>
            </a:r>
            <a:r>
              <a:rPr lang="en-US" sz="2400" dirty="0">
                <a:solidFill>
                  <a:schemeClr val="accent4"/>
                </a:solidFill>
              </a:rPr>
              <a:t>public!</a:t>
            </a:r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5ED4E-63F6-4029-9140-E5A921CB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3" y="1825624"/>
            <a:ext cx="6516009" cy="24292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548418-965D-4717-830F-5E282FCE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09" y="2053171"/>
            <a:ext cx="5165451" cy="22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Классы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70827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И зачем? Теперь посмотрим на методы класса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84EFB3-AD87-44E7-A493-D9F2B307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" y="1325001"/>
            <a:ext cx="7725853" cy="31722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059E39-FD77-4487-98C2-7B7A736E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7269"/>
            <a:ext cx="1043133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75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 1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Описать класс школьника, у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шкилы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есть имя, массив оценок и номер класса.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Сделать методы добавления оценки для школьника и подсчета среднего балла.</a:t>
            </a: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237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ШК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  <vt:lpstr>Задачи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36</cp:revision>
  <dcterms:created xsi:type="dcterms:W3CDTF">2018-10-30T08:05:18Z</dcterms:created>
  <dcterms:modified xsi:type="dcterms:W3CDTF">2023-04-20T17:09:44Z</dcterms:modified>
</cp:coreProperties>
</file>