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57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19BE9-E1BB-4531-9452-6D44D358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712790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rgbClr val="FFC000"/>
                </a:solidFill>
              </a:rPr>
              <a:t>Прямая и косвенная </a:t>
            </a:r>
            <a:r>
              <a:rPr lang="ru-RU" sz="7200" dirty="0" err="1">
                <a:solidFill>
                  <a:srgbClr val="FFC000"/>
                </a:solidFill>
              </a:rPr>
              <a:t>адрессация</a:t>
            </a:r>
            <a:endParaRPr lang="ru-RU" sz="32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28969D-F216-42E9-8047-9E01A04B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593"/>
            <a:ext cx="9144000" cy="2122714"/>
          </a:xfrm>
        </p:spPr>
        <p:txBody>
          <a:bodyPr/>
          <a:lstStyle/>
          <a:p>
            <a:r>
              <a:rPr lang="ru-RU" dirty="0">
                <a:solidFill>
                  <a:srgbClr val="FFC000"/>
                </a:solidFill>
              </a:rPr>
              <a:t>Школа Кода</a:t>
            </a:r>
          </a:p>
          <a:p>
            <a:r>
              <a:rPr lang="ru-RU" dirty="0">
                <a:solidFill>
                  <a:srgbClr val="FFC000"/>
                </a:solidFill>
              </a:rPr>
              <a:t>Курс С/С++ 22/23</a:t>
            </a:r>
          </a:p>
          <a:p>
            <a:r>
              <a:rPr lang="ru-RU" dirty="0">
                <a:solidFill>
                  <a:srgbClr val="FFC000"/>
                </a:solidFill>
              </a:rPr>
              <a:t>Преподаватель: Костылев Александр Валерьевич</a:t>
            </a:r>
          </a:p>
          <a:p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3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Как работает память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42938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B59A2B-6FD4-5764-FBD4-36BAFDB6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6" y="2011483"/>
            <a:ext cx="538237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5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Передача динамического массива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4429387" y="6158865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DB8157-650C-5E69-5F0B-982C5856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200"/>
            <a:ext cx="589679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9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95011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rgbClr val="FFC000"/>
                </a:solidFill>
              </a:rPr>
              <a:t>Передача динамического массива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3254406" y="1242873"/>
            <a:ext cx="8099394" cy="582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ru-RU" sz="3200" dirty="0">
              <a:solidFill>
                <a:srgbClr val="FFC000"/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691CD07B-600D-4FE5-BAD5-A2F3702979B6}"/>
              </a:ext>
            </a:extLst>
          </p:cNvPr>
          <p:cNvSpPr/>
          <p:nvPr/>
        </p:nvSpPr>
        <p:spPr>
          <a:xfrm>
            <a:off x="6096000" y="6226419"/>
            <a:ext cx="1106805" cy="699135"/>
          </a:xfrm>
          <a:custGeom>
            <a:avLst/>
            <a:gdLst/>
            <a:ahLst/>
            <a:cxnLst/>
            <a:rect l="l" t="t" r="r" b="b"/>
            <a:pathLst>
              <a:path w="1106805" h="699135">
                <a:moveTo>
                  <a:pt x="344157" y="355498"/>
                </a:moveTo>
                <a:lnTo>
                  <a:pt x="340321" y="336296"/>
                </a:lnTo>
                <a:lnTo>
                  <a:pt x="329819" y="320662"/>
                </a:lnTo>
                <a:lnTo>
                  <a:pt x="314198" y="310159"/>
                </a:lnTo>
                <a:lnTo>
                  <a:pt x="294995" y="306324"/>
                </a:lnTo>
                <a:lnTo>
                  <a:pt x="275793" y="310159"/>
                </a:lnTo>
                <a:lnTo>
                  <a:pt x="260172" y="320662"/>
                </a:lnTo>
                <a:lnTo>
                  <a:pt x="249669" y="336296"/>
                </a:lnTo>
                <a:lnTo>
                  <a:pt x="245833" y="355498"/>
                </a:lnTo>
                <a:lnTo>
                  <a:pt x="245833" y="431977"/>
                </a:lnTo>
                <a:lnTo>
                  <a:pt x="242849" y="446951"/>
                </a:lnTo>
                <a:lnTo>
                  <a:pt x="234696" y="459092"/>
                </a:lnTo>
                <a:lnTo>
                  <a:pt x="222554" y="467245"/>
                </a:lnTo>
                <a:lnTo>
                  <a:pt x="207594" y="470230"/>
                </a:lnTo>
                <a:lnTo>
                  <a:pt x="74841" y="470230"/>
                </a:lnTo>
                <a:lnTo>
                  <a:pt x="66344" y="459041"/>
                </a:lnTo>
                <a:lnTo>
                  <a:pt x="55181" y="450418"/>
                </a:lnTo>
                <a:lnTo>
                  <a:pt x="41960" y="444868"/>
                </a:lnTo>
                <a:lnTo>
                  <a:pt x="27317" y="442912"/>
                </a:lnTo>
                <a:lnTo>
                  <a:pt x="16598" y="445020"/>
                </a:lnTo>
                <a:lnTo>
                  <a:pt x="7924" y="450824"/>
                </a:lnTo>
                <a:lnTo>
                  <a:pt x="2120" y="459498"/>
                </a:lnTo>
                <a:lnTo>
                  <a:pt x="0" y="470230"/>
                </a:lnTo>
                <a:lnTo>
                  <a:pt x="1270" y="478459"/>
                </a:lnTo>
                <a:lnTo>
                  <a:pt x="4851" y="485724"/>
                </a:lnTo>
                <a:lnTo>
                  <a:pt x="10375" y="491655"/>
                </a:lnTo>
                <a:lnTo>
                  <a:pt x="17487" y="495896"/>
                </a:lnTo>
                <a:lnTo>
                  <a:pt x="16395" y="500265"/>
                </a:lnTo>
                <a:lnTo>
                  <a:pt x="16395" y="502996"/>
                </a:lnTo>
                <a:lnTo>
                  <a:pt x="18503" y="513727"/>
                </a:lnTo>
                <a:lnTo>
                  <a:pt x="24307" y="522389"/>
                </a:lnTo>
                <a:lnTo>
                  <a:pt x="32981" y="528205"/>
                </a:lnTo>
                <a:lnTo>
                  <a:pt x="43700" y="530313"/>
                </a:lnTo>
                <a:lnTo>
                  <a:pt x="60401" y="565327"/>
                </a:lnTo>
                <a:lnTo>
                  <a:pt x="86309" y="593686"/>
                </a:lnTo>
                <a:lnTo>
                  <a:pt x="119608" y="613435"/>
                </a:lnTo>
                <a:lnTo>
                  <a:pt x="158419" y="622642"/>
                </a:lnTo>
                <a:lnTo>
                  <a:pt x="158419" y="655967"/>
                </a:lnTo>
                <a:lnTo>
                  <a:pt x="152412" y="655967"/>
                </a:lnTo>
                <a:lnTo>
                  <a:pt x="147497" y="660336"/>
                </a:lnTo>
                <a:lnTo>
                  <a:pt x="147497" y="670166"/>
                </a:lnTo>
                <a:lnTo>
                  <a:pt x="149682" y="673989"/>
                </a:lnTo>
                <a:lnTo>
                  <a:pt x="186829" y="698576"/>
                </a:lnTo>
                <a:lnTo>
                  <a:pt x="189014" y="699122"/>
                </a:lnTo>
                <a:lnTo>
                  <a:pt x="192836" y="699122"/>
                </a:lnTo>
                <a:lnTo>
                  <a:pt x="196113" y="698030"/>
                </a:lnTo>
                <a:lnTo>
                  <a:pt x="199936" y="696391"/>
                </a:lnTo>
                <a:lnTo>
                  <a:pt x="202120" y="692569"/>
                </a:lnTo>
                <a:lnTo>
                  <a:pt x="202120" y="682739"/>
                </a:lnTo>
                <a:lnTo>
                  <a:pt x="205409" y="678903"/>
                </a:lnTo>
                <a:lnTo>
                  <a:pt x="209778" y="677265"/>
                </a:lnTo>
                <a:lnTo>
                  <a:pt x="211416" y="676719"/>
                </a:lnTo>
                <a:lnTo>
                  <a:pt x="216877" y="675081"/>
                </a:lnTo>
                <a:lnTo>
                  <a:pt x="220154" y="668528"/>
                </a:lnTo>
                <a:lnTo>
                  <a:pt x="218516" y="662520"/>
                </a:lnTo>
                <a:lnTo>
                  <a:pt x="216877" y="658152"/>
                </a:lnTo>
                <a:lnTo>
                  <a:pt x="212509" y="655421"/>
                </a:lnTo>
                <a:lnTo>
                  <a:pt x="180276" y="655421"/>
                </a:lnTo>
                <a:lnTo>
                  <a:pt x="180276" y="622096"/>
                </a:lnTo>
                <a:lnTo>
                  <a:pt x="187921" y="621550"/>
                </a:lnTo>
                <a:lnTo>
                  <a:pt x="195021" y="620458"/>
                </a:lnTo>
                <a:lnTo>
                  <a:pt x="202120" y="618274"/>
                </a:lnTo>
                <a:lnTo>
                  <a:pt x="202120" y="634111"/>
                </a:lnTo>
                <a:lnTo>
                  <a:pt x="196113" y="634111"/>
                </a:lnTo>
                <a:lnTo>
                  <a:pt x="191198" y="638479"/>
                </a:lnTo>
                <a:lnTo>
                  <a:pt x="191198" y="645033"/>
                </a:lnTo>
                <a:lnTo>
                  <a:pt x="207048" y="645033"/>
                </a:lnTo>
                <a:lnTo>
                  <a:pt x="214058" y="646112"/>
                </a:lnTo>
                <a:lnTo>
                  <a:pt x="220154" y="649135"/>
                </a:lnTo>
                <a:lnTo>
                  <a:pt x="225018" y="653796"/>
                </a:lnTo>
                <a:lnTo>
                  <a:pt x="228346" y="659790"/>
                </a:lnTo>
                <a:lnTo>
                  <a:pt x="229984" y="664705"/>
                </a:lnTo>
                <a:lnTo>
                  <a:pt x="229984" y="670166"/>
                </a:lnTo>
                <a:lnTo>
                  <a:pt x="227799" y="675627"/>
                </a:lnTo>
                <a:lnTo>
                  <a:pt x="228892" y="676173"/>
                </a:lnTo>
                <a:lnTo>
                  <a:pt x="230530" y="677265"/>
                </a:lnTo>
                <a:lnTo>
                  <a:pt x="232714" y="677811"/>
                </a:lnTo>
                <a:lnTo>
                  <a:pt x="236537" y="677811"/>
                </a:lnTo>
                <a:lnTo>
                  <a:pt x="239814" y="676719"/>
                </a:lnTo>
                <a:lnTo>
                  <a:pt x="243649" y="675081"/>
                </a:lnTo>
                <a:lnTo>
                  <a:pt x="245833" y="671258"/>
                </a:lnTo>
                <a:lnTo>
                  <a:pt x="245833" y="661428"/>
                </a:lnTo>
                <a:lnTo>
                  <a:pt x="249110" y="657606"/>
                </a:lnTo>
                <a:lnTo>
                  <a:pt x="253479" y="655967"/>
                </a:lnTo>
                <a:lnTo>
                  <a:pt x="255117" y="655421"/>
                </a:lnTo>
                <a:lnTo>
                  <a:pt x="260578" y="653783"/>
                </a:lnTo>
                <a:lnTo>
                  <a:pt x="263855" y="647230"/>
                </a:lnTo>
                <a:lnTo>
                  <a:pt x="262216" y="641210"/>
                </a:lnTo>
                <a:lnTo>
                  <a:pt x="260578" y="636841"/>
                </a:lnTo>
                <a:lnTo>
                  <a:pt x="256209" y="634111"/>
                </a:lnTo>
                <a:lnTo>
                  <a:pt x="223977" y="634111"/>
                </a:lnTo>
                <a:lnTo>
                  <a:pt x="223977" y="618274"/>
                </a:lnTo>
                <a:lnTo>
                  <a:pt x="223977" y="611174"/>
                </a:lnTo>
                <a:lnTo>
                  <a:pt x="255054" y="591248"/>
                </a:lnTo>
                <a:lnTo>
                  <a:pt x="279222" y="563714"/>
                </a:lnTo>
                <a:lnTo>
                  <a:pt x="294881" y="530123"/>
                </a:lnTo>
                <a:lnTo>
                  <a:pt x="300456" y="492074"/>
                </a:lnTo>
                <a:lnTo>
                  <a:pt x="300456" y="470230"/>
                </a:lnTo>
                <a:lnTo>
                  <a:pt x="300456" y="404126"/>
                </a:lnTo>
                <a:lnTo>
                  <a:pt x="317652" y="398907"/>
                </a:lnTo>
                <a:lnTo>
                  <a:pt x="331520" y="388213"/>
                </a:lnTo>
                <a:lnTo>
                  <a:pt x="340791" y="373316"/>
                </a:lnTo>
                <a:lnTo>
                  <a:pt x="344157" y="355498"/>
                </a:lnTo>
                <a:close/>
              </a:path>
              <a:path w="1106805" h="699135">
                <a:moveTo>
                  <a:pt x="393319" y="360959"/>
                </a:moveTo>
                <a:lnTo>
                  <a:pt x="388950" y="360959"/>
                </a:lnTo>
                <a:lnTo>
                  <a:pt x="381850" y="360413"/>
                </a:lnTo>
                <a:lnTo>
                  <a:pt x="369836" y="359321"/>
                </a:lnTo>
                <a:lnTo>
                  <a:pt x="364375" y="358775"/>
                </a:lnTo>
                <a:lnTo>
                  <a:pt x="359460" y="357682"/>
                </a:lnTo>
                <a:lnTo>
                  <a:pt x="355079" y="356044"/>
                </a:lnTo>
                <a:lnTo>
                  <a:pt x="354672" y="363308"/>
                </a:lnTo>
                <a:lnTo>
                  <a:pt x="353441" y="370255"/>
                </a:lnTo>
                <a:lnTo>
                  <a:pt x="351396" y="376783"/>
                </a:lnTo>
                <a:lnTo>
                  <a:pt x="348526" y="382816"/>
                </a:lnTo>
                <a:lnTo>
                  <a:pt x="356171" y="382816"/>
                </a:lnTo>
                <a:lnTo>
                  <a:pt x="390588" y="366433"/>
                </a:lnTo>
                <a:lnTo>
                  <a:pt x="393319" y="360959"/>
                </a:lnTo>
                <a:close/>
              </a:path>
              <a:path w="1106805" h="699135">
                <a:moveTo>
                  <a:pt x="1020914" y="85788"/>
                </a:moveTo>
                <a:lnTo>
                  <a:pt x="1014222" y="52285"/>
                </a:lnTo>
                <a:lnTo>
                  <a:pt x="995908" y="25031"/>
                </a:lnTo>
                <a:lnTo>
                  <a:pt x="968667" y="6705"/>
                </a:lnTo>
                <a:lnTo>
                  <a:pt x="935164" y="0"/>
                </a:lnTo>
                <a:lnTo>
                  <a:pt x="901674" y="6705"/>
                </a:lnTo>
                <a:lnTo>
                  <a:pt x="874420" y="25031"/>
                </a:lnTo>
                <a:lnTo>
                  <a:pt x="856107" y="52285"/>
                </a:lnTo>
                <a:lnTo>
                  <a:pt x="849414" y="85788"/>
                </a:lnTo>
                <a:lnTo>
                  <a:pt x="849414" y="219189"/>
                </a:lnTo>
                <a:lnTo>
                  <a:pt x="844219" y="245287"/>
                </a:lnTo>
                <a:lnTo>
                  <a:pt x="829995" y="266471"/>
                </a:lnTo>
                <a:lnTo>
                  <a:pt x="808812" y="280682"/>
                </a:lnTo>
                <a:lnTo>
                  <a:pt x="782713" y="285877"/>
                </a:lnTo>
                <a:lnTo>
                  <a:pt x="551180" y="285877"/>
                </a:lnTo>
                <a:lnTo>
                  <a:pt x="536346" y="266382"/>
                </a:lnTo>
                <a:lnTo>
                  <a:pt x="516877" y="251345"/>
                </a:lnTo>
                <a:lnTo>
                  <a:pt x="493826" y="241668"/>
                </a:lnTo>
                <a:lnTo>
                  <a:pt x="468287" y="238239"/>
                </a:lnTo>
                <a:lnTo>
                  <a:pt x="449580" y="241935"/>
                </a:lnTo>
                <a:lnTo>
                  <a:pt x="434454" y="252056"/>
                </a:lnTo>
                <a:lnTo>
                  <a:pt x="424332" y="267182"/>
                </a:lnTo>
                <a:lnTo>
                  <a:pt x="420649" y="285877"/>
                </a:lnTo>
                <a:lnTo>
                  <a:pt x="422859" y="300253"/>
                </a:lnTo>
                <a:lnTo>
                  <a:pt x="429094" y="312915"/>
                </a:lnTo>
                <a:lnTo>
                  <a:pt x="438734" y="323265"/>
                </a:lnTo>
                <a:lnTo>
                  <a:pt x="451129" y="330669"/>
                </a:lnTo>
                <a:lnTo>
                  <a:pt x="449224" y="338289"/>
                </a:lnTo>
                <a:lnTo>
                  <a:pt x="449224" y="343052"/>
                </a:lnTo>
                <a:lnTo>
                  <a:pt x="452920" y="361759"/>
                </a:lnTo>
                <a:lnTo>
                  <a:pt x="463042" y="376885"/>
                </a:lnTo>
                <a:lnTo>
                  <a:pt x="478167" y="387007"/>
                </a:lnTo>
                <a:lnTo>
                  <a:pt x="496874" y="390702"/>
                </a:lnTo>
                <a:lnTo>
                  <a:pt x="514337" y="432536"/>
                </a:lnTo>
                <a:lnTo>
                  <a:pt x="539432" y="469709"/>
                </a:lnTo>
                <a:lnTo>
                  <a:pt x="571195" y="501230"/>
                </a:lnTo>
                <a:lnTo>
                  <a:pt x="608660" y="526072"/>
                </a:lnTo>
                <a:lnTo>
                  <a:pt x="650913" y="543242"/>
                </a:lnTo>
                <a:lnTo>
                  <a:pt x="696963" y="551726"/>
                </a:lnTo>
                <a:lnTo>
                  <a:pt x="696963" y="609854"/>
                </a:lnTo>
                <a:lnTo>
                  <a:pt x="689559" y="611212"/>
                </a:lnTo>
                <a:lnTo>
                  <a:pt x="683501" y="614972"/>
                </a:lnTo>
                <a:lnTo>
                  <a:pt x="679411" y="620699"/>
                </a:lnTo>
                <a:lnTo>
                  <a:pt x="677900" y="627951"/>
                </a:lnTo>
                <a:lnTo>
                  <a:pt x="677900" y="634631"/>
                </a:lnTo>
                <a:lnTo>
                  <a:pt x="681710" y="641299"/>
                </a:lnTo>
                <a:lnTo>
                  <a:pt x="746506" y="684174"/>
                </a:lnTo>
                <a:lnTo>
                  <a:pt x="750316" y="685126"/>
                </a:lnTo>
                <a:lnTo>
                  <a:pt x="756983" y="685126"/>
                </a:lnTo>
                <a:lnTo>
                  <a:pt x="762711" y="683221"/>
                </a:lnTo>
                <a:lnTo>
                  <a:pt x="769378" y="680364"/>
                </a:lnTo>
                <a:lnTo>
                  <a:pt x="773188" y="673696"/>
                </a:lnTo>
                <a:lnTo>
                  <a:pt x="773188" y="656539"/>
                </a:lnTo>
                <a:lnTo>
                  <a:pt x="778903" y="649871"/>
                </a:lnTo>
                <a:lnTo>
                  <a:pt x="786523" y="647014"/>
                </a:lnTo>
                <a:lnTo>
                  <a:pt x="789381" y="646061"/>
                </a:lnTo>
                <a:lnTo>
                  <a:pt x="795743" y="642454"/>
                </a:lnTo>
                <a:lnTo>
                  <a:pt x="800227" y="636536"/>
                </a:lnTo>
                <a:lnTo>
                  <a:pt x="802386" y="629183"/>
                </a:lnTo>
                <a:lnTo>
                  <a:pt x="801776" y="621284"/>
                </a:lnTo>
                <a:lnTo>
                  <a:pt x="798918" y="613664"/>
                </a:lnTo>
                <a:lnTo>
                  <a:pt x="791286" y="608901"/>
                </a:lnTo>
                <a:lnTo>
                  <a:pt x="735076" y="608901"/>
                </a:lnTo>
                <a:lnTo>
                  <a:pt x="735076" y="550773"/>
                </a:lnTo>
                <a:lnTo>
                  <a:pt x="744918" y="549871"/>
                </a:lnTo>
                <a:lnTo>
                  <a:pt x="754481" y="548513"/>
                </a:lnTo>
                <a:lnTo>
                  <a:pt x="763879" y="546620"/>
                </a:lnTo>
                <a:lnTo>
                  <a:pt x="773188" y="544106"/>
                </a:lnTo>
                <a:lnTo>
                  <a:pt x="773188" y="571741"/>
                </a:lnTo>
                <a:lnTo>
                  <a:pt x="765784" y="573087"/>
                </a:lnTo>
                <a:lnTo>
                  <a:pt x="759726" y="576859"/>
                </a:lnTo>
                <a:lnTo>
                  <a:pt x="755637" y="582587"/>
                </a:lnTo>
                <a:lnTo>
                  <a:pt x="754126" y="589838"/>
                </a:lnTo>
                <a:lnTo>
                  <a:pt x="754126" y="590791"/>
                </a:lnTo>
                <a:lnTo>
                  <a:pt x="781761" y="590791"/>
                </a:lnTo>
                <a:lnTo>
                  <a:pt x="794004" y="592670"/>
                </a:lnTo>
                <a:lnTo>
                  <a:pt x="820508" y="623112"/>
                </a:lnTo>
                <a:lnTo>
                  <a:pt x="820940" y="629983"/>
                </a:lnTo>
                <a:lnTo>
                  <a:pt x="820127" y="637019"/>
                </a:lnTo>
                <a:lnTo>
                  <a:pt x="817968" y="644156"/>
                </a:lnTo>
                <a:lnTo>
                  <a:pt x="819873" y="645109"/>
                </a:lnTo>
                <a:lnTo>
                  <a:pt x="822731" y="647014"/>
                </a:lnTo>
                <a:lnTo>
                  <a:pt x="826541" y="647966"/>
                </a:lnTo>
                <a:lnTo>
                  <a:pt x="833208" y="647966"/>
                </a:lnTo>
                <a:lnTo>
                  <a:pt x="838936" y="646061"/>
                </a:lnTo>
                <a:lnTo>
                  <a:pt x="845604" y="643204"/>
                </a:lnTo>
                <a:lnTo>
                  <a:pt x="849414" y="636536"/>
                </a:lnTo>
                <a:lnTo>
                  <a:pt x="849414" y="619379"/>
                </a:lnTo>
                <a:lnTo>
                  <a:pt x="855129" y="612711"/>
                </a:lnTo>
                <a:lnTo>
                  <a:pt x="862749" y="609854"/>
                </a:lnTo>
                <a:lnTo>
                  <a:pt x="865606" y="608901"/>
                </a:lnTo>
                <a:lnTo>
                  <a:pt x="871969" y="605294"/>
                </a:lnTo>
                <a:lnTo>
                  <a:pt x="876452" y="599376"/>
                </a:lnTo>
                <a:lnTo>
                  <a:pt x="878611" y="592010"/>
                </a:lnTo>
                <a:lnTo>
                  <a:pt x="878001" y="584123"/>
                </a:lnTo>
                <a:lnTo>
                  <a:pt x="875144" y="576503"/>
                </a:lnTo>
                <a:lnTo>
                  <a:pt x="867511" y="571741"/>
                </a:lnTo>
                <a:lnTo>
                  <a:pt x="811301" y="571741"/>
                </a:lnTo>
                <a:lnTo>
                  <a:pt x="811301" y="544106"/>
                </a:lnTo>
                <a:lnTo>
                  <a:pt x="811301" y="531723"/>
                </a:lnTo>
                <a:lnTo>
                  <a:pt x="855535" y="505079"/>
                </a:lnTo>
                <a:lnTo>
                  <a:pt x="892416" y="469582"/>
                </a:lnTo>
                <a:lnTo>
                  <a:pt x="920521" y="426618"/>
                </a:lnTo>
                <a:lnTo>
                  <a:pt x="938415" y="377621"/>
                </a:lnTo>
                <a:lnTo>
                  <a:pt x="944689" y="324002"/>
                </a:lnTo>
                <a:lnTo>
                  <a:pt x="944689" y="285877"/>
                </a:lnTo>
                <a:lnTo>
                  <a:pt x="944689" y="170586"/>
                </a:lnTo>
                <a:lnTo>
                  <a:pt x="974699" y="161493"/>
                </a:lnTo>
                <a:lnTo>
                  <a:pt x="998880" y="142836"/>
                </a:lnTo>
                <a:lnTo>
                  <a:pt x="1015034" y="116852"/>
                </a:lnTo>
                <a:lnTo>
                  <a:pt x="1020914" y="85788"/>
                </a:lnTo>
                <a:close/>
              </a:path>
              <a:path w="1106805" h="699135">
                <a:moveTo>
                  <a:pt x="1106678" y="95313"/>
                </a:moveTo>
                <a:lnTo>
                  <a:pt x="1065707" y="92456"/>
                </a:lnTo>
                <a:lnTo>
                  <a:pt x="1039977" y="86741"/>
                </a:lnTo>
                <a:lnTo>
                  <a:pt x="1039266" y="99390"/>
                </a:lnTo>
                <a:lnTo>
                  <a:pt x="1037120" y="111506"/>
                </a:lnTo>
                <a:lnTo>
                  <a:pt x="1033538" y="122910"/>
                </a:lnTo>
                <a:lnTo>
                  <a:pt x="1028547" y="133426"/>
                </a:lnTo>
                <a:lnTo>
                  <a:pt x="1041882" y="133426"/>
                </a:lnTo>
                <a:lnTo>
                  <a:pt x="1087970" y="118148"/>
                </a:lnTo>
                <a:lnTo>
                  <a:pt x="1101915" y="104838"/>
                </a:lnTo>
                <a:lnTo>
                  <a:pt x="1106678" y="95313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32981B-169B-4C66-2E72-80C292B6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2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51506"/>
      </p:ext>
    </p:extLst>
  </p:cSld>
  <p:clrMapOvr>
    <a:masterClrMapping/>
  </p:clrMapOvr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4799</TotalTime>
  <Words>26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ШК</vt:lpstr>
      <vt:lpstr>Прямая и косвенная адрессация</vt:lpstr>
      <vt:lpstr>Как работает память</vt:lpstr>
      <vt:lpstr>Передача динамического массива</vt:lpstr>
      <vt:lpstr>Передача динамического массива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41</cp:revision>
  <dcterms:created xsi:type="dcterms:W3CDTF">2018-10-30T08:05:18Z</dcterms:created>
  <dcterms:modified xsi:type="dcterms:W3CDTF">2023-03-25T11:15:37Z</dcterms:modified>
</cp:coreProperties>
</file>