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39A52C-1CE5-4B1D-99CC-9ABB5B6C4253}">
          <p14:sldIdLst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невской Андрей Эдуардович" initials="КАЭ" lastIdx="1" clrIdx="0">
    <p:extLst>
      <p:ext uri="{19B8F6BF-5375-455C-9EA6-DF929625EA0E}">
        <p15:presenceInfo xmlns:p15="http://schemas.microsoft.com/office/powerpoint/2012/main" userId="Каневской Андрей Эдуардо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1B4A-C9B2-41F9-8ACE-975012AD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982871-0DE1-4604-96C6-7356B578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37C5C-F814-4DFF-B0E5-45D1205C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050F9-B04A-48AB-886B-C59CB8F6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3E5982-AB0B-494A-AC4D-091CF30E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59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675E7C-42FF-47B6-B00C-3B0FF6E0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F5C282-B759-4C9A-8550-3FB80ED2B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3EC005-8978-4608-9B67-B424F4F04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1583AC-B35C-4089-85DD-A53CF0E6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2C127-0A12-4AFA-A42D-B27FAC57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72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FA8AA1-DCCB-4B54-94E6-DAB23BC52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477A1B-9DB4-465B-A46E-2704E880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539D77-9482-4FB6-9FF5-5DC32441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62A12F-07B9-4AAD-BA97-A5908C40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0C43B4-49F9-4EA2-B2EA-4391EA6E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74BBD0-DC1A-4472-9E65-009F901B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45EDAD-965F-45F7-AD65-07754A698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75FF44-AA38-4829-8E07-C44681B9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873489-2CE7-4461-93F6-A769464A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490CE3-6711-4932-AEEB-CFE5BCD18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144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F55BB-BBE7-4337-8878-A81D7501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004D5-67C6-4EE8-9368-41172E850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CCBD47-A318-4F0A-B252-37623651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DF6DD-DA34-4169-BFB3-9628FF8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7BB3C1-387D-4B21-BE70-8BF88EE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00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E600-A319-44AA-9919-32FE1194D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CECE6-17A7-40E5-BC01-32A7FD2E1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AE3607-E045-4D1B-BC8A-9B240C40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EF58B-91F6-49D2-BD1F-14553657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E09DAA-7761-494A-B2CB-362104D52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B444E0-D8E4-4EC9-A9F5-5DB223E4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6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6CCC11-3942-4EDC-AC5D-A5CEAC5B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9AD682E-2444-4C9F-AC12-85544E76A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2B8A22-7F2F-4CBC-98B7-54A2551AC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9CA0BA-834E-4873-BE41-80AF3FA4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A552FF-02E0-4F08-8FB1-8CACF24CA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AEB515-03B5-4C0C-B5DE-E73748DF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18F3B24-0162-4771-BF27-0E862C3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8CBC197-618B-4507-AE7C-9F7A7569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69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8FBF7-0753-45B5-9F7C-869D39C9F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AD8921-0CDE-4E4E-863B-784F4189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40613BC-CF96-44B4-9273-465C741CE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8C2D0D-8B5F-4843-99D5-8FEBE51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1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AA94CB3-F02F-4CF2-A341-B86B4EE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77EEC4-0810-41DF-842A-99C4A8EB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907E0-329B-4651-BB67-53F46C98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75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80B358-EE17-46F1-814B-B461FCD6C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4BC9A0-DCD6-4390-BADD-EDE652CB3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40672-320F-421D-AE05-F23DACD3C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FBE719-6C03-4FA4-88D7-61445BC3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46ED9EE-E3A4-4248-929F-B5FAFAEA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58FBD7-5417-479B-BAA0-1DBD11CA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7F102-88D0-45D1-AA80-8F0F68B6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23296EE-D933-495D-A652-2443B87173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DC3508-0667-4400-991A-12D9C102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F4C1CC-A206-47A1-93A1-916625CD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DF0B-E368-4526-ACFA-63219C33AB66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CB0548-F4F7-46E8-AE3D-22728F91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1DAEF2-3B7B-42FA-BEEB-54D12EA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89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7CC77-BED1-4537-9FA8-3A39F4E7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47C93-E3B9-48BA-83FB-9906F9EC5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81D23-3FBF-41DF-A9C1-384993F6C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BDF0B-E368-4526-ACFA-63219C33AB66}" type="datetimeFigureOut">
              <a:rPr lang="ru-RU" smtClean="0"/>
              <a:t>04.12.2022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F1CF0B-C0A3-4A74-B32C-B2F29FFE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D226EB-C5BC-4B26-A9E5-9029FD981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9F560-FEAC-4BBA-9CDB-D9008629C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4ED37-44C0-4002-AAD4-25FEB5E5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1203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solidFill>
                  <a:srgbClr val="FFC000"/>
                </a:solidFill>
              </a:rPr>
              <a:t>Структуры. Задачи </a:t>
            </a:r>
            <a:r>
              <a:rPr lang="en-US" sz="3200" dirty="0">
                <a:solidFill>
                  <a:srgbClr val="FFC000"/>
                </a:solidFill>
              </a:rPr>
              <a:t>2 </a:t>
            </a:r>
            <a:r>
              <a:rPr lang="ru-RU" sz="3200" dirty="0">
                <a:solidFill>
                  <a:srgbClr val="FFC000"/>
                </a:solidFill>
              </a:rPr>
              <a:t>ДЗ </a:t>
            </a:r>
            <a:endParaRPr lang="ru-RU" sz="5400" dirty="0">
              <a:solidFill>
                <a:srgbClr val="FFC000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034E456-8D08-49D0-BBF7-9C28A05FDDD9}"/>
              </a:ext>
            </a:extLst>
          </p:cNvPr>
          <p:cNvSpPr txBox="1">
            <a:spLocks/>
          </p:cNvSpPr>
          <p:nvPr/>
        </p:nvSpPr>
        <p:spPr>
          <a:xfrm>
            <a:off x="-83890" y="308113"/>
            <a:ext cx="12275890" cy="62417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ru-RU" sz="3000" dirty="0">
              <a:solidFill>
                <a:schemeClr val="bg1">
                  <a:lumMod val="95000"/>
                </a:schemeClr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Описать структуру </a:t>
            </a:r>
            <a:r>
              <a:rPr lang="ru-RU" sz="3000" b="1" dirty="0" err="1">
                <a:solidFill>
                  <a:schemeClr val="bg1">
                    <a:lumMod val="95000"/>
                  </a:schemeClr>
                </a:solidFill>
              </a:rPr>
              <a:t>Агрошкольник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 (самостоятельно придумать что там). Обязательные поля </a:t>
            </a:r>
            <a:r>
              <a:rPr lang="ru-RU" sz="3000" b="1" dirty="0" err="1">
                <a:solidFill>
                  <a:schemeClr val="bg1">
                    <a:lumMod val="95000"/>
                  </a:schemeClr>
                </a:solidFill>
              </a:rPr>
              <a:t>Агрошкольника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 – Имя, класс, средняя оценка, количество пропусков и сила.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В классе три </a:t>
            </a:r>
            <a:r>
              <a:rPr lang="ru-RU" sz="3000" b="1" dirty="0" err="1">
                <a:solidFill>
                  <a:schemeClr val="bg1">
                    <a:lumMod val="95000"/>
                  </a:schemeClr>
                </a:solidFill>
              </a:rPr>
              <a:t>Агрошкольника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 и они соревнуются в том, кто из них самый крутой. Самым крутым </a:t>
            </a:r>
            <a:r>
              <a:rPr lang="ru-RU" sz="3000" b="1" dirty="0" err="1">
                <a:solidFill>
                  <a:schemeClr val="bg1">
                    <a:lumMod val="95000"/>
                  </a:schemeClr>
                </a:solidFill>
              </a:rPr>
              <a:t>Агрошкольником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 является тот, у которого показатель </a:t>
            </a:r>
            <a:r>
              <a:rPr lang="ru-RU" sz="3000" dirty="0">
                <a:solidFill>
                  <a:schemeClr val="accent4"/>
                </a:solidFill>
              </a:rPr>
              <a:t>Сила*</a:t>
            </a:r>
            <a:r>
              <a:rPr lang="ru-RU" sz="3000" dirty="0" err="1">
                <a:solidFill>
                  <a:schemeClr val="accent4"/>
                </a:solidFill>
              </a:rPr>
              <a:t>Количество_Пропусков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000" b="1" i="1" u="sng" dirty="0">
                <a:solidFill>
                  <a:schemeClr val="bg1">
                    <a:lumMod val="95000"/>
                  </a:schemeClr>
                </a:solidFill>
              </a:rPr>
              <a:t>максимален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.   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Создать структуру </a:t>
            </a:r>
            <a:r>
              <a:rPr lang="ru-RU" sz="3000" b="1" dirty="0">
                <a:solidFill>
                  <a:schemeClr val="bg1">
                    <a:lumMod val="95000"/>
                  </a:schemeClr>
                </a:solidFill>
              </a:rPr>
              <a:t>Время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. Это часы, минуты, секунды. Ввести их с клавиатуры и вывести их время в секундах в виде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: “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Время 1 = _ с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Сохранить разницу между двумя </a:t>
            </a:r>
            <a:r>
              <a:rPr lang="ru-RU" sz="3000" b="1" dirty="0">
                <a:solidFill>
                  <a:schemeClr val="bg1">
                    <a:lumMod val="95000"/>
                  </a:schemeClr>
                </a:solidFill>
              </a:rPr>
              <a:t>Временами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 в третье </a:t>
            </a:r>
            <a:r>
              <a:rPr lang="ru-RU" sz="3000" b="1" dirty="0">
                <a:solidFill>
                  <a:schemeClr val="bg1">
                    <a:lumMod val="95000"/>
                  </a:schemeClr>
                </a:solidFill>
              </a:rPr>
              <a:t>Время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 и вывести в формате 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“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_ часов _ минут _ секунд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”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Создать структуру </a:t>
            </a:r>
            <a:r>
              <a:rPr lang="ru-RU" sz="3000" b="1" dirty="0" err="1">
                <a:solidFill>
                  <a:schemeClr val="bg1">
                    <a:lumMod val="95000"/>
                  </a:schemeClr>
                </a:solidFill>
              </a:rPr>
              <a:t>Кошак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.  У </a:t>
            </a:r>
            <a:r>
              <a:rPr lang="ru-RU" sz="3000" b="1" dirty="0" err="1">
                <a:solidFill>
                  <a:schemeClr val="bg1">
                    <a:lumMod val="95000"/>
                  </a:schemeClr>
                </a:solidFill>
              </a:rPr>
              <a:t>Кошака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 есть поля</a:t>
            </a:r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: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 количество жизней, пол, звук </a:t>
            </a:r>
            <a:r>
              <a:rPr lang="ru-RU" sz="3000" dirty="0" err="1">
                <a:solidFill>
                  <a:schemeClr val="bg1">
                    <a:lumMod val="95000"/>
                  </a:schemeClr>
                </a:solidFill>
              </a:rPr>
              <a:t>мурчания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 (буква).Есть два </a:t>
            </a:r>
            <a:r>
              <a:rPr lang="ru-RU" sz="3000" b="1" dirty="0" err="1">
                <a:solidFill>
                  <a:schemeClr val="bg1">
                    <a:lumMod val="95000"/>
                  </a:schemeClr>
                </a:solidFill>
              </a:rPr>
              <a:t>Кошака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. Если это кото-мальчик и кото-девочка, то создать третьего новорожденного </a:t>
            </a:r>
            <a:r>
              <a:rPr lang="ru-RU" sz="3000" b="1" dirty="0" err="1">
                <a:solidFill>
                  <a:schemeClr val="bg1">
                    <a:lumMod val="95000"/>
                  </a:schemeClr>
                </a:solidFill>
              </a:rPr>
              <a:t>Кошака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. Если это два кото-мальчика, то коты подерутся и у них станет меньше жизней на 1. Если же две кото-девочки, то они </a:t>
            </a:r>
            <a:r>
              <a:rPr lang="ru-RU" sz="3000" dirty="0" err="1">
                <a:solidFill>
                  <a:schemeClr val="bg1">
                    <a:lumMod val="95000"/>
                  </a:schemeClr>
                </a:solidFill>
              </a:rPr>
              <a:t>помурчат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. В любом случае вывести информацию о произошедшем с нашими </a:t>
            </a:r>
            <a:r>
              <a:rPr lang="ru-RU" sz="3000" dirty="0" err="1">
                <a:solidFill>
                  <a:schemeClr val="bg1">
                    <a:lumMod val="95000"/>
                  </a:schemeClr>
                </a:solidFill>
              </a:rPr>
              <a:t>Кошаками</a:t>
            </a:r>
            <a:r>
              <a:rPr lang="ru-RU" sz="30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60809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ШК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К" id="{F030E706-4090-49B5-B2F7-DEBED1124793}" vid="{B8B119BC-9994-4F88-A4A3-4DED65AE12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</TotalTime>
  <Words>187</Words>
  <Application>Microsoft Office PowerPoint</Application>
  <PresentationFormat>Широкоэкранный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ШК</vt:lpstr>
      <vt:lpstr>Структуры. Задачи 2 ДЗ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7  Побитовые операции и сдвиги в С++</dc:title>
  <dc:creator>Каневской Андрей Эдуардович</dc:creator>
  <cp:lastModifiedBy>Костылев Александр Валерьевич</cp:lastModifiedBy>
  <cp:revision>38</cp:revision>
  <dcterms:created xsi:type="dcterms:W3CDTF">2018-10-30T08:05:18Z</dcterms:created>
  <dcterms:modified xsi:type="dcterms:W3CDTF">2022-12-05T10:40:57Z</dcterms:modified>
</cp:coreProperties>
</file>