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277" r:id="rId4"/>
    <p:sldId id="283" r:id="rId5"/>
    <p:sldId id="284" r:id="rId6"/>
    <p:sldId id="27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57"/>
            <p14:sldId id="282"/>
            <p14:sldId id="277"/>
            <p14:sldId id="283"/>
            <p14:sldId id="28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Функции. </a:t>
            </a:r>
            <a:br>
              <a:rPr lang="ru-RU" sz="7200" dirty="0">
                <a:solidFill>
                  <a:srgbClr val="FFC000"/>
                </a:solidFill>
              </a:rPr>
            </a:br>
            <a:r>
              <a:rPr lang="ru-RU" sz="7200" dirty="0">
                <a:solidFill>
                  <a:srgbClr val="FFC000"/>
                </a:solidFill>
              </a:rPr>
              <a:t>Продолжение</a:t>
            </a:r>
            <a:br>
              <a:rPr lang="ru-RU" sz="7200" dirty="0">
                <a:solidFill>
                  <a:srgbClr val="FFC000"/>
                </a:solidFill>
              </a:rPr>
            </a:b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С/С++ 22/23</a:t>
            </a: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654342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278934" y="1752542"/>
            <a:ext cx="11625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  <a:latin typeface="Arial" panose="020B0604020202020204" pitchFamily="34" charset="0"/>
              </a:rPr>
              <a:t>Разрабатывая функцию, надо придерживаться принципу единой ответственности – то есть одна функция делает одну конкретную вещь, которую надо описать в названии функции. </a:t>
            </a:r>
          </a:p>
          <a:p>
            <a:endParaRPr lang="ru-RU" b="1" dirty="0"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chemeClr val="accent4"/>
                </a:solidFill>
                <a:latin typeface="Arial" panose="020B0604020202020204" pitchFamily="34" charset="0"/>
              </a:rPr>
              <a:t>Функция должна или что то считать и возвращать, или она может ничего не возвращать но что то делать – например выводить текст или изменять какой то объект.</a:t>
            </a:r>
          </a:p>
          <a:p>
            <a:endParaRPr lang="ru-RU" b="1" dirty="0"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chemeClr val="accent4"/>
                </a:solidFill>
                <a:latin typeface="Arial" panose="020B0604020202020204" pitchFamily="34" charset="0"/>
              </a:rPr>
              <a:t>Функции можно: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accent4"/>
                </a:solidFill>
                <a:latin typeface="Arial" panose="020B0604020202020204" pitchFamily="34" charset="0"/>
              </a:rPr>
              <a:t>Перегружать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accent4"/>
                </a:solidFill>
                <a:latin typeface="Arial" panose="020B0604020202020204" pitchFamily="34" charset="0"/>
              </a:rPr>
              <a:t>Вкладывать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accent4"/>
                </a:solidFill>
                <a:latin typeface="Arial" panose="020B0604020202020204" pitchFamily="34" charset="0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accent4"/>
                </a:solidFill>
                <a:latin typeface="Arial" panose="020B0604020202020204" pitchFamily="34" charset="0"/>
              </a:rPr>
              <a:t>Секрет)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6CB54-11EE-0CDB-CA2F-3C22C8266804}"/>
              </a:ext>
            </a:extLst>
          </p:cNvPr>
          <p:cNvSpPr txBox="1"/>
          <p:nvPr/>
        </p:nvSpPr>
        <p:spPr>
          <a:xfrm>
            <a:off x="278934" y="1771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Школа</a:t>
            </a:r>
            <a:r>
              <a:rPr lang="en-US" dirty="0">
                <a:solidFill>
                  <a:schemeClr val="accent4"/>
                </a:solidFill>
              </a:rPr>
              <a:t>::</a:t>
            </a:r>
            <a:r>
              <a:rPr lang="ru-RU" dirty="0">
                <a:solidFill>
                  <a:schemeClr val="accent4"/>
                </a:solidFill>
              </a:rPr>
              <a:t>Кода 2022/23 С++ 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ru-RU" dirty="0">
                <a:solidFill>
                  <a:schemeClr val="accent4"/>
                </a:solidFill>
              </a:rPr>
              <a:t>Костылев А. В.</a:t>
            </a:r>
          </a:p>
        </p:txBody>
      </p:sp>
    </p:spTree>
    <p:extLst>
      <p:ext uri="{BB962C8B-B14F-4D97-AF65-F5344CB8AC3E}">
        <p14:creationId xmlns:p14="http://schemas.microsoft.com/office/powerpoint/2010/main" val="404651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25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Перегрузка 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1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1241571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86336" y="671462"/>
            <a:ext cx="12019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Мы можем написать несколько функций с одним именем, но с разными аргументами или даже возвращаемыми значениями: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Например у нас есть функция, которая считает крутость кота.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Она возвращает число крутости как </a:t>
            </a:r>
            <a:r>
              <a:rPr lang="en-US" sz="2400" dirty="0">
                <a:solidFill>
                  <a:schemeClr val="accent4"/>
                </a:solidFill>
              </a:rPr>
              <a:t>float </a:t>
            </a:r>
            <a:r>
              <a:rPr lang="ru-RU" sz="2400" dirty="0">
                <a:solidFill>
                  <a:schemeClr val="accent4"/>
                </a:solidFill>
              </a:rPr>
              <a:t>и принимает три числа описывающих кота. Но мы хотим также иметь возможность передавать также самого кота, а не его параметры отдельно, и тогда мы перегружаем нашу функцию подсчета крутости, написав другую но с таким же именем.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FA3924-C288-9CB3-8671-8EDED94F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748"/>
            <a:ext cx="12192000" cy="31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Вызов перегруженной 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1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387443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41C5-8E23-1F51-6B68-04DFCD7A7BBC}"/>
              </a:ext>
            </a:extLst>
          </p:cNvPr>
          <p:cNvSpPr txBox="1"/>
          <p:nvPr/>
        </p:nvSpPr>
        <p:spPr>
          <a:xfrm>
            <a:off x="119542" y="775232"/>
            <a:ext cx="11628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Вызывая перегруженную функцию, компилятор предложит нам несколько вариантов этой функции – то есть ее перегрузки, которые отличаются аргументами и/или возвращаемыми </a:t>
            </a:r>
            <a:r>
              <a:rPr lang="ru-RU" sz="2400" dirty="0" err="1">
                <a:solidFill>
                  <a:schemeClr val="accent4"/>
                </a:solidFill>
              </a:rPr>
              <a:t>значениями.По</a:t>
            </a:r>
            <a:r>
              <a:rPr lang="ru-RU" sz="2400" dirty="0">
                <a:solidFill>
                  <a:schemeClr val="accent4"/>
                </a:solidFill>
              </a:rPr>
              <a:t> факту это разные функции, но под одним именем.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5EA1D-93C6-61F8-4BD6-EABF2104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2" y="3117944"/>
            <a:ext cx="8983329" cy="22577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B7C0CA-CC58-D8C9-85DF-DC76D473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2282928"/>
            <a:ext cx="8192643" cy="8668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B60036-D003-F6C1-385B-52A2F79E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42" y="5272916"/>
            <a:ext cx="647790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Вызов функции в функции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1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609600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7AF0C5-C17A-F248-F6BB-70F2317D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031"/>
            <a:ext cx="12192000" cy="45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9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75"/>
            <a:ext cx="10515600" cy="4120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C000"/>
                </a:solidFill>
              </a:rPr>
              <a:t>Задачи 1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188843" y="616227"/>
            <a:ext cx="11748052" cy="624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809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</TotalTime>
  <Words>220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ШК</vt:lpstr>
      <vt:lpstr>Функции.  Продолжение </vt:lpstr>
      <vt:lpstr>Функции</vt:lpstr>
      <vt:lpstr>Перегрузка функции</vt:lpstr>
      <vt:lpstr>Вызов перегруженной функции</vt:lpstr>
      <vt:lpstr>Вызов функции в функции</vt:lpstr>
      <vt:lpstr>Задачи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55</cp:revision>
  <dcterms:created xsi:type="dcterms:W3CDTF">2018-10-30T08:05:18Z</dcterms:created>
  <dcterms:modified xsi:type="dcterms:W3CDTF">2023-02-28T21:46:41Z</dcterms:modified>
</cp:coreProperties>
</file>