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2" r:id="rId3"/>
    <p:sldId id="279" r:id="rId4"/>
    <p:sldId id="280" r:id="rId5"/>
    <p:sldId id="28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239A52C-1CE5-4B1D-99CC-9ABB5B6C4253}">
          <p14:sldIdLst>
            <p14:sldId id="257"/>
            <p14:sldId id="282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невской Андрей Эдуардович" initials="КАЭ" lastIdx="1" clrIdx="0">
    <p:extLst>
      <p:ext uri="{19B8F6BF-5375-455C-9EA6-DF929625EA0E}">
        <p15:presenceInfo xmlns:p15="http://schemas.microsoft.com/office/powerpoint/2012/main" userId="Каневской Андрей Эдуард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08" y="-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51B4A-C9B2-41F9-8ACE-975012ADE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982871-0DE1-4604-96C6-7356B578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F37C5C-F814-4DFF-B0E5-45D1205C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E050F9-B04A-48AB-886B-C59CB8F6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E5982-AB0B-494A-AC4D-091CF30E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75E7C-42FF-47B6-B00C-3B0FF6E0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F5C282-B759-4C9A-8550-3FB80ED2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3EC005-8978-4608-9B67-B424F4F0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583AC-B35C-4089-85DD-A53CF0E6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42C127-0A12-4AFA-A42D-B27FAC57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2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FA8AA1-DCCB-4B54-94E6-DAB23BC52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477A1B-9DB4-465B-A46E-2704E880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539D77-9482-4FB6-9FF5-5DC32441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2A12F-07B9-4AAD-BA97-A5908C40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C43B4-49F9-4EA2-B2EA-4391EA6E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4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4BBD0-DC1A-4472-9E65-009F901B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5EDAD-965F-45F7-AD65-07754A69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5FF44-AA38-4829-8E07-C44681B9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73489-2CE7-4461-93F6-A769464A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90CE3-6711-4932-AEEB-CFE5BCD1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14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F55BB-BBE7-4337-8878-A81D7501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004D5-67C6-4EE8-9368-41172E85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CCBD47-A318-4F0A-B252-37623651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DF6DD-DA34-4169-BFB3-9628FF8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BB3C1-387D-4B21-BE70-8BF88EE2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00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EE600-A319-44AA-9919-32FE1194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CECE6-17A7-40E5-BC01-32A7FD2E1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AE3607-E045-4D1B-BC8A-9B240C407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BEF58B-91F6-49D2-BD1F-14553657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E09DAA-7761-494A-B2CB-362104D5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B444E0-D8E4-4EC9-A9F5-5DB223E4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6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CCC11-3942-4EDC-AC5D-A5CEAC5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AD682E-2444-4C9F-AC12-85544E76A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2B8A22-7F2F-4CBC-98B7-54A2551A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9CA0BA-834E-4873-BE41-80AF3FA4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A552FF-02E0-4F08-8FB1-8CACF24CA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AEB515-03B5-4C0C-B5DE-E73748DF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8F3B24-0162-4771-BF27-0E862C36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CBC197-618B-4507-AE7C-9F7A7569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9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8FBF7-0753-45B5-9F7C-869D39C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AD8921-0CDE-4E4E-863B-784F4189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0613BC-CF96-44B4-9273-465C741C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8C2D0D-8B5F-4843-99D5-8FEBE511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1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A94CB3-F02F-4CF2-A341-B86B4EE8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77EEC4-0810-41DF-842A-99C4A8EB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907E0-329B-4651-BB67-53F46C98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5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0B358-EE17-46F1-814B-B461FCD6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BC9A0-DCD6-4390-BADD-EDE652CB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40672-320F-421D-AE05-F23DACD3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FBE719-6C03-4FA4-88D7-61445BC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6ED9EE-E3A4-4248-929F-B5FAFAEA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58FBD7-5417-479B-BAA0-1DBD11C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7F102-88D0-45D1-AA80-8F0F68B6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3296EE-D933-495D-A652-2443B8717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DC3508-0667-4400-991A-12D9C102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F4C1CC-A206-47A1-93A1-916625CD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CB0548-F4F7-46E8-AE3D-22728F91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DAEF2-3B7B-42FA-BEEB-54D12EA8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89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7CC77-BED1-4537-9FA8-3A39F4E7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547C93-E3B9-48BA-83FB-9906F9EC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81D23-3FBF-41DF-A9C1-384993F6C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DF0B-E368-4526-ACFA-63219C33AB6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F1CF0B-C0A3-4A74-B32C-B2F29FFE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226EB-C5BC-4B26-A9E5-9029FD981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0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19BE9-E1BB-4531-9452-6D44D3584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712790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rgbClr val="FFC000"/>
                </a:solidFill>
              </a:rPr>
              <a:t>Функции.</a:t>
            </a:r>
            <a:br>
              <a:rPr lang="ru-RU" sz="7200" dirty="0">
                <a:solidFill>
                  <a:srgbClr val="FFC000"/>
                </a:solidFill>
              </a:rPr>
            </a:br>
            <a:r>
              <a:rPr lang="ru-RU" sz="7200" dirty="0">
                <a:solidFill>
                  <a:srgbClr val="FFC000"/>
                </a:solidFill>
              </a:rPr>
              <a:t>Аргументы</a:t>
            </a:r>
            <a:endParaRPr lang="ru-RU" sz="3200" b="1" dirty="0">
              <a:solidFill>
                <a:srgbClr val="FFC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28969D-F216-42E9-8047-9E01A04B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593"/>
            <a:ext cx="9144000" cy="2122714"/>
          </a:xfrm>
        </p:spPr>
        <p:txBody>
          <a:bodyPr/>
          <a:lstStyle/>
          <a:p>
            <a:r>
              <a:rPr lang="ru-RU" dirty="0">
                <a:solidFill>
                  <a:srgbClr val="FFC000"/>
                </a:solidFill>
              </a:rPr>
              <a:t>Школа Кода</a:t>
            </a:r>
          </a:p>
          <a:p>
            <a:r>
              <a:rPr lang="ru-RU" dirty="0">
                <a:solidFill>
                  <a:srgbClr val="FFC000"/>
                </a:solidFill>
              </a:rPr>
              <a:t>Курс С/С++ 22/23</a:t>
            </a:r>
          </a:p>
          <a:p>
            <a:r>
              <a:rPr lang="ru-RU" dirty="0">
                <a:solidFill>
                  <a:srgbClr val="FFC000"/>
                </a:solidFill>
              </a:rPr>
              <a:t>Преподаватель: Костылев Александр Валерьевич</a:t>
            </a:r>
          </a:p>
          <a:p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3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Передача объектов копированием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4429387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A8A7A2-7451-4546-9ED6-03C271C0B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609"/>
            <a:ext cx="12192000" cy="29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1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Передача статического массива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4429387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4A4C1E-5111-FE45-1E94-DB274289F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2883"/>
            <a:ext cx="12192000" cy="195685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5CC1C8-3954-496E-ACEE-23CC0C14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6810"/>
            <a:ext cx="12192000" cy="17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5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Передача динамического массива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4429387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DB8157-650C-5E69-5F0B-982C5856B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447"/>
            <a:ext cx="589679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9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Передача динамического массива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6096000" y="6226419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32981B-169B-4C66-2E72-80C292B6E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2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51506"/>
      </p:ext>
    </p:extLst>
  </p:cSld>
  <p:clrMapOvr>
    <a:masterClrMapping/>
  </p:clrMapOvr>
</p:sld>
</file>

<file path=ppt/theme/theme1.xml><?xml version="1.0" encoding="utf-8"?>
<a:theme xmlns:a="http://schemas.openxmlformats.org/drawingml/2006/main" name="ШК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К" id="{F030E706-4090-49B5-B2F7-DEBED1124793}" vid="{B8B119BC-9994-4F88-A4A3-4DED65AE12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2483</TotalTime>
  <Words>29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ШК</vt:lpstr>
      <vt:lpstr>Функции. Аргументы</vt:lpstr>
      <vt:lpstr>Передача объектов копированием</vt:lpstr>
      <vt:lpstr>Передача статического массива</vt:lpstr>
      <vt:lpstr>Передача динамического массива</vt:lpstr>
      <vt:lpstr>Передача динамического массива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  Побитовые операции и сдвиги в С++</dc:title>
  <dc:creator>Каневской Андрей Эдуардович</dc:creator>
  <cp:lastModifiedBy>Костылев Александр Валерьевич</cp:lastModifiedBy>
  <cp:revision>42</cp:revision>
  <dcterms:created xsi:type="dcterms:W3CDTF">2018-10-30T08:05:18Z</dcterms:created>
  <dcterms:modified xsi:type="dcterms:W3CDTF">2024-03-13T16:02:20Z</dcterms:modified>
</cp:coreProperties>
</file>