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85" r:id="rId5"/>
    <p:sldId id="286" r:id="rId6"/>
    <p:sldId id="288" r:id="rId7"/>
    <p:sldId id="290" r:id="rId8"/>
    <p:sldId id="257" r:id="rId9"/>
    <p:sldId id="268" r:id="rId10"/>
    <p:sldId id="267" r:id="rId11"/>
    <p:sldId id="272" r:id="rId12"/>
    <p:sldId id="271" r:id="rId13"/>
    <p:sldId id="291" r:id="rId14"/>
    <p:sldId id="273" r:id="rId15"/>
    <p:sldId id="292" r:id="rId16"/>
    <p:sldId id="289" r:id="rId17"/>
    <p:sldId id="274" r:id="rId18"/>
    <p:sldId id="275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  <p:cmAuthor id="2" name="Alexander Kostyleff" initials="AK" lastIdx="2" clrIdx="1">
    <p:extLst>
      <p:ext uri="{19B8F6BF-5375-455C-9EA6-DF929625EA0E}">
        <p15:presenceInfo xmlns:p15="http://schemas.microsoft.com/office/powerpoint/2012/main" userId="fc9c92668b230c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A379B-7093-4DE5-BF23-E0FC2358B651}" v="1" dt="2019-10-27T06:49:32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невской Андрей Эдуардович" userId="46d3bd43-7fcf-46eb-9fa3-2a503db1a429" providerId="ADAL" clId="{07F3E549-A4DE-4430-BBA8-1B31A06BA162}"/>
    <pc:docChg chg="undo custSel addSld delSld modSld sldOrd">
      <pc:chgData name="Каневской Андрей Эдуардович" userId="46d3bd43-7fcf-46eb-9fa3-2a503db1a429" providerId="ADAL" clId="{07F3E549-A4DE-4430-BBA8-1B31A06BA162}" dt="2018-11-10T10:08:43.056" v="4017" actId="20577"/>
      <pc:docMkLst>
        <pc:docMk/>
      </pc:docMkLst>
      <pc:sldChg chg="modSp modTransition">
        <pc:chgData name="Каневской Андрей Эдуардович" userId="46d3bd43-7fcf-46eb-9fa3-2a503db1a429" providerId="ADAL" clId="{07F3E549-A4DE-4430-BBA8-1B31A06BA162}" dt="2018-11-10T07:54:24.755" v="907"/>
        <pc:sldMkLst>
          <pc:docMk/>
          <pc:sldMk cId="2173433952" sldId="257"/>
        </pc:sldMkLst>
        <pc:spChg chg="mod">
          <ac:chgData name="Каневской Андрей Эдуардович" userId="46d3bd43-7fcf-46eb-9fa3-2a503db1a429" providerId="ADAL" clId="{07F3E549-A4DE-4430-BBA8-1B31A06BA162}" dt="2018-11-10T07:30:08.546" v="374" actId="20577"/>
          <ac:spMkLst>
            <pc:docMk/>
            <pc:sldMk cId="2173433952" sldId="257"/>
            <ac:spMk id="2" creationId="{B5119BE9-E1BB-4531-9452-6D44D3584907}"/>
          </ac:spMkLst>
        </pc:spChg>
      </pc:sldChg>
      <pc:sldChg chg="delSp del modTransition">
        <pc:chgData name="Каневской Андрей Эдуардович" userId="46d3bd43-7fcf-46eb-9fa3-2a503db1a429" providerId="ADAL" clId="{07F3E549-A4DE-4430-BBA8-1B31A06BA162}" dt="2018-11-10T09:51:41.078" v="3424" actId="2696"/>
        <pc:sldMkLst>
          <pc:docMk/>
          <pc:sldMk cId="3557348318" sldId="259"/>
        </pc:sldMkLst>
        <pc:picChg chg="del">
          <ac:chgData name="Каневской Андрей Эдуардович" userId="46d3bd43-7fcf-46eb-9fa3-2a503db1a429" providerId="ADAL" clId="{07F3E549-A4DE-4430-BBA8-1B31A06BA162}" dt="2018-11-10T07:30:32.873" v="375" actId="478"/>
          <ac:picMkLst>
            <pc:docMk/>
            <pc:sldMk cId="3557348318" sldId="259"/>
            <ac:picMk id="4" creationId="{9A7DF9E9-8576-405F-9E42-2ED2EB9FB588}"/>
          </ac:picMkLst>
        </pc:picChg>
      </pc:sldChg>
      <pc:sldChg chg="del">
        <pc:chgData name="Каневской Андрей Эдуардович" userId="46d3bd43-7fcf-46eb-9fa3-2a503db1a429" providerId="ADAL" clId="{07F3E549-A4DE-4430-BBA8-1B31A06BA162}" dt="2018-11-10T07:30:41.954" v="377" actId="2696"/>
        <pc:sldMkLst>
          <pc:docMk/>
          <pc:sldMk cId="133645258" sldId="260"/>
        </pc:sldMkLst>
      </pc:sldChg>
      <pc:sldChg chg="del">
        <pc:chgData name="Каневской Андрей Эдуардович" userId="46d3bd43-7fcf-46eb-9fa3-2a503db1a429" providerId="ADAL" clId="{07F3E549-A4DE-4430-BBA8-1B31A06BA162}" dt="2018-11-10T07:30:41.988" v="379" actId="2696"/>
        <pc:sldMkLst>
          <pc:docMk/>
          <pc:sldMk cId="215679077" sldId="261"/>
        </pc:sldMkLst>
      </pc:sldChg>
      <pc:sldChg chg="del">
        <pc:chgData name="Каневской Андрей Эдуардович" userId="46d3bd43-7fcf-46eb-9fa3-2a503db1a429" providerId="ADAL" clId="{07F3E549-A4DE-4430-BBA8-1B31A06BA162}" dt="2018-11-10T07:30:42.005" v="380" actId="2696"/>
        <pc:sldMkLst>
          <pc:docMk/>
          <pc:sldMk cId="1440162625" sldId="262"/>
        </pc:sldMkLst>
      </pc:sldChg>
      <pc:sldChg chg="del">
        <pc:chgData name="Каневской Андрей Эдуардович" userId="46d3bd43-7fcf-46eb-9fa3-2a503db1a429" providerId="ADAL" clId="{07F3E549-A4DE-4430-BBA8-1B31A06BA162}" dt="2018-11-10T07:30:41.980" v="378" actId="2696"/>
        <pc:sldMkLst>
          <pc:docMk/>
          <pc:sldMk cId="1439718021" sldId="263"/>
        </pc:sldMkLst>
      </pc:sldChg>
      <pc:sldChg chg="modSp add modTransition">
        <pc:chgData name="Каневской Андрей Эдуардович" userId="46d3bd43-7fcf-46eb-9fa3-2a503db1a429" providerId="ADAL" clId="{07F3E549-A4DE-4430-BBA8-1B31A06BA162}" dt="2018-11-10T07:54:24.755" v="907"/>
        <pc:sldMkLst>
          <pc:docMk/>
          <pc:sldMk cId="4218344010" sldId="264"/>
        </pc:sldMkLst>
        <pc:spChg chg="mod">
          <ac:chgData name="Каневской Андрей Эдуардович" userId="46d3bd43-7fcf-46eb-9fa3-2a503db1a429" providerId="ADAL" clId="{07F3E549-A4DE-4430-BBA8-1B31A06BA162}" dt="2018-11-10T07:28:39.590" v="325" actId="20577"/>
          <ac:spMkLst>
            <pc:docMk/>
            <pc:sldMk cId="4218344010" sldId="264"/>
            <ac:spMk id="2" creationId="{B5119BE9-E1BB-4531-9452-6D44D3584907}"/>
          </ac:spMkLst>
        </pc:spChg>
      </pc:sldChg>
      <pc:sldChg chg="addSp delSp modSp add del addCm delCm">
        <pc:chgData name="Каневской Андрей Эдуардович" userId="46d3bd43-7fcf-46eb-9fa3-2a503db1a429" providerId="ADAL" clId="{07F3E549-A4DE-4430-BBA8-1B31A06BA162}" dt="2018-11-10T07:54:06.724" v="904" actId="2696"/>
        <pc:sldMkLst>
          <pc:docMk/>
          <pc:sldMk cId="1737653151" sldId="265"/>
        </pc:sldMkLst>
        <pc:spChg chg="mod">
          <ac:chgData name="Каневской Андрей Эдуардович" userId="46d3bd43-7fcf-46eb-9fa3-2a503db1a429" providerId="ADAL" clId="{07F3E549-A4DE-4430-BBA8-1B31A06BA162}" dt="2018-11-10T07:30:55.377" v="401" actId="20577"/>
          <ac:spMkLst>
            <pc:docMk/>
            <pc:sldMk cId="1737653151" sldId="265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7:39:49.787" v="416" actId="478"/>
          <ac:spMkLst>
            <pc:docMk/>
            <pc:sldMk cId="1737653151" sldId="265"/>
            <ac:spMk id="3" creationId="{7BF18490-246F-48E3-8B34-7C79AF91F091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38:28.947" v="415" actId="20577"/>
          <ac:spMkLst>
            <pc:docMk/>
            <pc:sldMk cId="1737653151" sldId="265"/>
            <ac:spMk id="5" creationId="{7034E456-8D08-49D0-BBF7-9C28A05FDDD9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7:40:10.209" v="417" actId="931"/>
          <ac:spMkLst>
            <pc:docMk/>
            <pc:sldMk cId="1737653151" sldId="265"/>
            <ac:spMk id="6" creationId="{9AE7843A-E7F3-4152-B260-76F03BB05764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7:41:01.104" v="426"/>
          <ac:spMkLst>
            <pc:docMk/>
            <pc:sldMk cId="1737653151" sldId="265"/>
            <ac:spMk id="11" creationId="{58A128AA-D3D2-4FE1-B30B-9FF879EED21D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43:36.708" v="481" actId="14100"/>
          <ac:spMkLst>
            <pc:docMk/>
            <pc:sldMk cId="1737653151" sldId="265"/>
            <ac:spMk id="12" creationId="{BDD25CB7-2B3D-42A1-AC83-F00D8F46AA78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2:03.337" v="443" actId="20577"/>
          <ac:spMkLst>
            <pc:docMk/>
            <pc:sldMk cId="1737653151" sldId="265"/>
            <ac:spMk id="16" creationId="{D0C6990F-FD0E-458B-B6A9-63F33457C309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2:12.405" v="446" actId="20577"/>
          <ac:spMkLst>
            <pc:docMk/>
            <pc:sldMk cId="1737653151" sldId="265"/>
            <ac:spMk id="19" creationId="{7D481811-AFB9-4F09-805C-6C0805CFE904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2:20.668" v="449" actId="20577"/>
          <ac:spMkLst>
            <pc:docMk/>
            <pc:sldMk cId="1737653151" sldId="265"/>
            <ac:spMk id="22" creationId="{CC8AF158-876E-4A6C-B87E-59BFB6F1BA2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44:03.099" v="492" actId="1076"/>
          <ac:spMkLst>
            <pc:docMk/>
            <pc:sldMk cId="1737653151" sldId="265"/>
            <ac:spMk id="23" creationId="{6A211402-DDC7-481E-B616-F44F84793011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2:56.453" v="472" actId="20577"/>
          <ac:spMkLst>
            <pc:docMk/>
            <pc:sldMk cId="1737653151" sldId="265"/>
            <ac:spMk id="26" creationId="{DA6AF3D6-3EB6-417F-9B42-73F9B09E90A6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7:44:34.733" v="502" actId="478"/>
          <ac:spMkLst>
            <pc:docMk/>
            <pc:sldMk cId="1737653151" sldId="265"/>
            <ac:spMk id="27" creationId="{CCCEE9CA-DC1A-4C5F-AC57-6EB9CFBE1EDD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3:50.881" v="487" actId="20577"/>
          <ac:spMkLst>
            <pc:docMk/>
            <pc:sldMk cId="1737653151" sldId="265"/>
            <ac:spMk id="30" creationId="{996535E1-7461-4F05-BF07-00AD226447BC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11.640" v="494" actId="20577"/>
          <ac:spMkLst>
            <pc:docMk/>
            <pc:sldMk cId="1737653151" sldId="265"/>
            <ac:spMk id="33" creationId="{DB0DA30A-9CAF-42AF-80B0-F705659C65CF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13.113" v="495" actId="20577"/>
          <ac:spMkLst>
            <pc:docMk/>
            <pc:sldMk cId="1737653151" sldId="265"/>
            <ac:spMk id="36" creationId="{A5266379-CEDC-4E06-9DE4-4F478DFAFA2E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14.735" v="496" actId="20577"/>
          <ac:spMkLst>
            <pc:docMk/>
            <pc:sldMk cId="1737653151" sldId="265"/>
            <ac:spMk id="39" creationId="{CAB34959-9910-4837-9621-23B8A6B7D83D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17.268" v="497" actId="20577"/>
          <ac:spMkLst>
            <pc:docMk/>
            <pc:sldMk cId="1737653151" sldId="265"/>
            <ac:spMk id="42" creationId="{53F65DE6-A60D-40D8-9DAE-E802292D76C9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7:44:33.432" v="501" actId="478"/>
          <ac:spMkLst>
            <pc:docMk/>
            <pc:sldMk cId="1737653151" sldId="265"/>
            <ac:spMk id="44" creationId="{355DF1B6-2BC2-49D9-BBEE-02F128FCA74E}"/>
          </ac:spMkLst>
        </pc:spChg>
        <pc:grpChg chg="add mod">
          <ac:chgData name="Каневской Андрей Эдуардович" userId="46d3bd43-7fcf-46eb-9fa3-2a503db1a429" providerId="ADAL" clId="{07F3E549-A4DE-4430-BBA8-1B31A06BA162}" dt="2018-11-10T07:43:23.523" v="476" actId="14100"/>
          <ac:grpSpMkLst>
            <pc:docMk/>
            <pc:sldMk cId="1737653151" sldId="265"/>
            <ac:grpSpMk id="13" creationId="{A660D2C4-6FC6-4947-A9A1-6652E7571A2B}"/>
          </ac:grpSpMkLst>
        </pc:grpChg>
        <pc:grpChg chg="add del mod">
          <ac:chgData name="Каневской Андрей Эдуардович" userId="46d3bd43-7fcf-46eb-9fa3-2a503db1a429" providerId="ADAL" clId="{07F3E549-A4DE-4430-BBA8-1B31A06BA162}" dt="2018-11-10T07:43:40.700" v="482" actId="478"/>
          <ac:grpSpMkLst>
            <pc:docMk/>
            <pc:sldMk cId="1737653151" sldId="265"/>
            <ac:grpSpMk id="14" creationId="{D05B0AC9-14A4-448F-B72A-47060F029AD2}"/>
          </ac:grpSpMkLst>
        </pc:grpChg>
        <pc:grpChg chg="add del mod">
          <ac:chgData name="Каневской Андрей Эдуардович" userId="46d3bd43-7fcf-46eb-9fa3-2a503db1a429" providerId="ADAL" clId="{07F3E549-A4DE-4430-BBA8-1B31A06BA162}" dt="2018-11-10T07:43:43.057" v="483" actId="478"/>
          <ac:grpSpMkLst>
            <pc:docMk/>
            <pc:sldMk cId="1737653151" sldId="265"/>
            <ac:grpSpMk id="17" creationId="{F35163EC-1885-4D45-9D90-9DDA458DF3F8}"/>
          </ac:grpSpMkLst>
        </pc:grpChg>
        <pc:grpChg chg="add del mod">
          <ac:chgData name="Каневской Андрей Эдуардович" userId="46d3bd43-7fcf-46eb-9fa3-2a503db1a429" providerId="ADAL" clId="{07F3E549-A4DE-4430-BBA8-1B31A06BA162}" dt="2018-11-10T07:43:45.348" v="484" actId="478"/>
          <ac:grpSpMkLst>
            <pc:docMk/>
            <pc:sldMk cId="1737653151" sldId="265"/>
            <ac:grpSpMk id="20" creationId="{7DA2EE3E-9780-4CBA-AB36-490536D98EBA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4:06.467" v="493" actId="1076"/>
          <ac:grpSpMkLst>
            <pc:docMk/>
            <pc:sldMk cId="1737653151" sldId="265"/>
            <ac:grpSpMk id="24" creationId="{E3308023-37E1-4BF4-BD6E-5A2114DE3C84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48.779" v="486" actId="1076"/>
          <ac:grpSpMkLst>
            <pc:docMk/>
            <pc:sldMk cId="1737653151" sldId="265"/>
            <ac:grpSpMk id="28" creationId="{3992F0E8-C902-4EE6-AE81-72CE20DF92D3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55.794" v="489" actId="1076"/>
          <ac:grpSpMkLst>
            <pc:docMk/>
            <pc:sldMk cId="1737653151" sldId="265"/>
            <ac:grpSpMk id="31" creationId="{8D8C7E1A-C830-4CA5-9D4C-D210454FAD72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55.794" v="489" actId="1076"/>
          <ac:grpSpMkLst>
            <pc:docMk/>
            <pc:sldMk cId="1737653151" sldId="265"/>
            <ac:grpSpMk id="34" creationId="{3E48F06B-E959-43E6-AC07-845832F4E33C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59.323" v="491" actId="1076"/>
          <ac:grpSpMkLst>
            <pc:docMk/>
            <pc:sldMk cId="1737653151" sldId="265"/>
            <ac:grpSpMk id="37" creationId="{67D5156A-A034-4767-B215-20C3BD122256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43:59.323" v="491" actId="1076"/>
          <ac:grpSpMkLst>
            <pc:docMk/>
            <pc:sldMk cId="1737653151" sldId="265"/>
            <ac:grpSpMk id="40" creationId="{9A23C03D-7A71-4A87-AC10-B303D2889894}"/>
          </ac:grpSpMkLst>
        </pc:grpChg>
        <pc:picChg chg="add del mod">
          <ac:chgData name="Каневской Андрей Эдуардович" userId="46d3bd43-7fcf-46eb-9fa3-2a503db1a429" providerId="ADAL" clId="{07F3E549-A4DE-4430-BBA8-1B31A06BA162}" dt="2018-11-10T07:44:29.498" v="500" actId="478"/>
          <ac:picMkLst>
            <pc:docMk/>
            <pc:sldMk cId="1737653151" sldId="265"/>
            <ac:picMk id="8" creationId="{FD450FB4-9C0B-41F9-A578-9DC2C0C66076}"/>
          </ac:picMkLst>
        </pc:picChg>
        <pc:picChg chg="add mod">
          <ac:chgData name="Каневской Андрей Эдуардович" userId="46d3bd43-7fcf-46eb-9fa3-2a503db1a429" providerId="ADAL" clId="{07F3E549-A4DE-4430-BBA8-1B31A06BA162}" dt="2018-11-10T07:43:31.147" v="479" actId="14100"/>
          <ac:picMkLst>
            <pc:docMk/>
            <pc:sldMk cId="1737653151" sldId="265"/>
            <ac:picMk id="10" creationId="{1E1FC133-2726-4B18-AD27-03E310F24E9F}"/>
          </ac:picMkLst>
        </pc:picChg>
      </pc:sldChg>
      <pc:sldChg chg="addSp delSp modSp add del">
        <pc:chgData name="Каневской Андрей Эдуардович" userId="46d3bd43-7fcf-46eb-9fa3-2a503db1a429" providerId="ADAL" clId="{07F3E549-A4DE-4430-BBA8-1B31A06BA162}" dt="2018-11-10T07:53:58.457" v="902" actId="2696"/>
        <pc:sldMkLst>
          <pc:docMk/>
          <pc:sldMk cId="1789084048" sldId="266"/>
        </pc:sldMkLst>
        <pc:spChg chg="add mod">
          <ac:chgData name="Каневской Андрей Эдуардович" userId="46d3bd43-7fcf-46eb-9fa3-2a503db1a429" providerId="ADAL" clId="{07F3E549-A4DE-4430-BBA8-1B31A06BA162}" dt="2018-11-10T07:46:06.939" v="518" actId="1076"/>
          <ac:spMkLst>
            <pc:docMk/>
            <pc:sldMk cId="1789084048" sldId="266"/>
            <ac:spMk id="3" creationId="{68E778E3-0C11-4973-8863-D14F9D7B0859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44:41.875" v="504" actId="14100"/>
          <ac:spMkLst>
            <pc:docMk/>
            <pc:sldMk cId="1789084048" sldId="266"/>
            <ac:spMk id="27" creationId="{CCCEE9CA-DC1A-4C5F-AC57-6EB9CFBE1EDD}"/>
          </ac:spMkLst>
        </pc:spChg>
        <pc:picChg chg="mod">
          <ac:chgData name="Каневской Андрей Эдуардович" userId="46d3bd43-7fcf-46eb-9fa3-2a503db1a429" providerId="ADAL" clId="{07F3E549-A4DE-4430-BBA8-1B31A06BA162}" dt="2018-11-10T07:45:33.475" v="515" actId="1076"/>
          <ac:picMkLst>
            <pc:docMk/>
            <pc:sldMk cId="1789084048" sldId="266"/>
            <ac:picMk id="8" creationId="{FD450FB4-9C0B-41F9-A578-9DC2C0C66076}"/>
          </ac:picMkLst>
        </pc:picChg>
        <pc:cxnChg chg="add del mod">
          <ac:chgData name="Каневской Андрей Эдуардович" userId="46d3bd43-7fcf-46eb-9fa3-2a503db1a429" providerId="ADAL" clId="{07F3E549-A4DE-4430-BBA8-1B31A06BA162}" dt="2018-11-10T07:46:14.152" v="520" actId="478"/>
          <ac:cxnSpMkLst>
            <pc:docMk/>
            <pc:sldMk cId="1789084048" sldId="266"/>
            <ac:cxnSpMk id="6" creationId="{36158FCF-9EF0-48F8-9D7A-AFAC0E37AD64}"/>
          </ac:cxnSpMkLst>
        </pc:cxnChg>
      </pc:sldChg>
      <pc:sldChg chg="addSp delSp modSp add modTransition modAnim">
        <pc:chgData name="Каневской Андрей Эдуардович" userId="46d3bd43-7fcf-46eb-9fa3-2a503db1a429" providerId="ADAL" clId="{07F3E549-A4DE-4430-BBA8-1B31A06BA162}" dt="2018-11-10T07:54:24.755" v="907"/>
        <pc:sldMkLst>
          <pc:docMk/>
          <pc:sldMk cId="1578857521" sldId="267"/>
        </pc:sldMkLst>
        <pc:spChg chg="add del mod">
          <ac:chgData name="Каневской Андрей Эдуардович" userId="46d3bd43-7fcf-46eb-9fa3-2a503db1a429" providerId="ADAL" clId="{07F3E549-A4DE-4430-BBA8-1B31A06BA162}" dt="2018-11-10T07:46:29.476" v="523" actId="11529"/>
          <ac:spMkLst>
            <pc:docMk/>
            <pc:sldMk cId="1578857521" sldId="267"/>
            <ac:spMk id="4" creationId="{64500366-5BC5-405E-AE28-8FDDBC10C4BC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2:47.214" v="894" actId="164"/>
          <ac:spMkLst>
            <pc:docMk/>
            <pc:sldMk cId="1578857521" sldId="267"/>
            <ac:spMk id="11" creationId="{36CD94DB-CBB0-450C-9BCC-A4BEB5BEF425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2:56.906" v="895" actId="164"/>
          <ac:spMkLst>
            <pc:docMk/>
            <pc:sldMk cId="1578857521" sldId="267"/>
            <ac:spMk id="44" creationId="{0D3F4829-671D-47E8-BE80-90B558922E4E}"/>
          </ac:spMkLst>
        </pc:spChg>
        <pc:spChg chg="del mod topLvl">
          <ac:chgData name="Каневской Андрей Эдуардович" userId="46d3bd43-7fcf-46eb-9fa3-2a503db1a429" providerId="ADAL" clId="{07F3E549-A4DE-4430-BBA8-1B31A06BA162}" dt="2018-11-10T07:48:29.499" v="627" actId="478"/>
          <ac:spMkLst>
            <pc:docMk/>
            <pc:sldMk cId="1578857521" sldId="267"/>
            <ac:spMk id="47" creationId="{5A44FDB7-010A-4025-ABA9-964CD9563CEB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3:13.313" v="896" actId="164"/>
          <ac:spMkLst>
            <pc:docMk/>
            <pc:sldMk cId="1578857521" sldId="267"/>
            <ac:spMk id="49" creationId="{BEBB3CE2-7348-4824-A7F7-58CEC109FE0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3:18.390" v="897" actId="164"/>
          <ac:spMkLst>
            <pc:docMk/>
            <pc:sldMk cId="1578857521" sldId="267"/>
            <ac:spMk id="51" creationId="{1DB346F0-41C4-4ABF-8CFE-E9B5867B2A6D}"/>
          </ac:spMkLst>
        </pc:spChg>
        <pc:grpChg chg="add mod">
          <ac:chgData name="Каневской Андрей Эдуардович" userId="46d3bd43-7fcf-46eb-9fa3-2a503db1a429" providerId="ADAL" clId="{07F3E549-A4DE-4430-BBA8-1B31A06BA162}" dt="2018-11-10T07:52:47.214" v="894" actId="164"/>
          <ac:grpSpMkLst>
            <pc:docMk/>
            <pc:sldMk cId="1578857521" sldId="267"/>
            <ac:grpSpMk id="19" creationId="{EB2B3BCF-3A29-40E7-B171-5B5C6565A6F9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52:56.906" v="895" actId="164"/>
          <ac:grpSpMkLst>
            <pc:docMk/>
            <pc:sldMk cId="1578857521" sldId="267"/>
            <ac:grpSpMk id="20" creationId="{EB58E026-6B01-40FF-A980-D058EDCB020F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53:13.313" v="896" actId="164"/>
          <ac:grpSpMkLst>
            <pc:docMk/>
            <pc:sldMk cId="1578857521" sldId="267"/>
            <ac:grpSpMk id="21" creationId="{CFD3229B-3810-46BB-8B45-F24ECB7F5E14}"/>
          </ac:grpSpMkLst>
        </pc:grpChg>
        <pc:grpChg chg="add mod">
          <ac:chgData name="Каневской Андрей Эдуардович" userId="46d3bd43-7fcf-46eb-9fa3-2a503db1a429" providerId="ADAL" clId="{07F3E549-A4DE-4430-BBA8-1B31A06BA162}" dt="2018-11-10T07:53:18.390" v="897" actId="164"/>
          <ac:grpSpMkLst>
            <pc:docMk/>
            <pc:sldMk cId="1578857521" sldId="267"/>
            <ac:grpSpMk id="22" creationId="{A2AC256A-5286-489A-ABAB-3B22DAC5ECBB}"/>
          </ac:grpSpMkLst>
        </pc:grpChg>
        <pc:grpChg chg="add del mod">
          <ac:chgData name="Каневской Андрей Эдуардович" userId="46d3bd43-7fcf-46eb-9fa3-2a503db1a429" providerId="ADAL" clId="{07F3E549-A4DE-4430-BBA8-1B31A06BA162}" dt="2018-11-10T07:48:29.499" v="627" actId="478"/>
          <ac:grpSpMkLst>
            <pc:docMk/>
            <pc:sldMk cId="1578857521" sldId="267"/>
            <ac:grpSpMk id="45" creationId="{EE3B77C3-BB7B-433A-9231-B51114A52049}"/>
          </ac:grpSpMkLst>
        </pc:grpChg>
        <pc:picChg chg="mod topLvl">
          <ac:chgData name="Каневской Андрей Эдуардович" userId="46d3bd43-7fcf-46eb-9fa3-2a503db1a429" providerId="ADAL" clId="{07F3E549-A4DE-4430-BBA8-1B31A06BA162}" dt="2018-11-10T07:52:56.906" v="895" actId="164"/>
          <ac:picMkLst>
            <pc:docMk/>
            <pc:sldMk cId="1578857521" sldId="267"/>
            <ac:picMk id="46" creationId="{EA6EF052-7055-493D-B3F2-B7493C05FC39}"/>
          </ac:picMkLst>
        </pc:picChg>
        <pc:cxnChg chg="add mod">
          <ac:chgData name="Каневской Андрей Эдуардович" userId="46d3bd43-7fcf-46eb-9fa3-2a503db1a429" providerId="ADAL" clId="{07F3E549-A4DE-4430-BBA8-1B31A06BA162}" dt="2018-11-10T07:52:47.214" v="894" actId="164"/>
          <ac:cxnSpMkLst>
            <pc:docMk/>
            <pc:sldMk cId="1578857521" sldId="267"/>
            <ac:cxnSpMk id="7" creationId="{DDF003E8-870E-4D7B-A3AE-568A16E79966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07:52:56.906" v="895" actId="164"/>
          <ac:cxnSpMkLst>
            <pc:docMk/>
            <pc:sldMk cId="1578857521" sldId="267"/>
            <ac:cxnSpMk id="43" creationId="{4CB90DA9-66D2-45C9-BC3E-B0258586D6CF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07:53:13.313" v="896" actId="164"/>
          <ac:cxnSpMkLst>
            <pc:docMk/>
            <pc:sldMk cId="1578857521" sldId="267"/>
            <ac:cxnSpMk id="48" creationId="{8307A360-911D-46CE-A845-66B375031CC5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07:53:18.390" v="897" actId="164"/>
          <ac:cxnSpMkLst>
            <pc:docMk/>
            <pc:sldMk cId="1578857521" sldId="267"/>
            <ac:cxnSpMk id="50" creationId="{902071AA-BE51-448B-AD67-A6C6B08D008B}"/>
          </ac:cxnSpMkLst>
        </pc:cxnChg>
      </pc:sldChg>
      <pc:sldChg chg="addSp modSp add modTransition modAnim">
        <pc:chgData name="Каневской Андрей Эдуардович" userId="46d3bd43-7fcf-46eb-9fa3-2a503db1a429" providerId="ADAL" clId="{07F3E549-A4DE-4430-BBA8-1B31A06BA162}" dt="2018-11-10T07:54:24.755" v="907"/>
        <pc:sldMkLst>
          <pc:docMk/>
          <pc:sldMk cId="2393138260" sldId="268"/>
        </pc:sldMkLst>
        <pc:spChg chg="add mod">
          <ac:chgData name="Каневской Андрей Эдуардович" userId="46d3bd43-7fcf-46eb-9fa3-2a503db1a429" providerId="ADAL" clId="{07F3E549-A4DE-4430-BBA8-1B31A06BA162}" dt="2018-11-10T07:50:42.362" v="771" actId="20577"/>
          <ac:spMkLst>
            <pc:docMk/>
            <pc:sldMk cId="2393138260" sldId="268"/>
            <ac:spMk id="3" creationId="{B3948B48-C890-478A-8F5F-5D97F11B70DB}"/>
          </ac:spMkLst>
        </pc:spChg>
      </pc:sldChg>
      <pc:sldChg chg="add del">
        <pc:chgData name="Каневской Андрей Эдуардович" userId="46d3bd43-7fcf-46eb-9fa3-2a503db1a429" providerId="ADAL" clId="{07F3E549-A4DE-4430-BBA8-1B31A06BA162}" dt="2018-11-10T07:55:10.800" v="910" actId="2696"/>
        <pc:sldMkLst>
          <pc:docMk/>
          <pc:sldMk cId="1783414724" sldId="269"/>
        </pc:sldMkLst>
      </pc:sldChg>
      <pc:sldChg chg="addSp delSp modSp add delAnim modAnim">
        <pc:chgData name="Каневской Андрей Эдуардович" userId="46d3bd43-7fcf-46eb-9fa3-2a503db1a429" providerId="ADAL" clId="{07F3E549-A4DE-4430-BBA8-1B31A06BA162}" dt="2018-11-10T08:09:51.381" v="1503" actId="14100"/>
        <pc:sldMkLst>
          <pc:docMk/>
          <pc:sldMk cId="103218036" sldId="270"/>
        </pc:sldMkLst>
        <pc:spChg chg="mod">
          <ac:chgData name="Каневской Андрей Эдуардович" userId="46d3bd43-7fcf-46eb-9fa3-2a503db1a429" providerId="ADAL" clId="{07F3E549-A4DE-4430-BBA8-1B31A06BA162}" dt="2018-11-10T07:55:49.660" v="921" actId="14100"/>
          <ac:spMkLst>
            <pc:docMk/>
            <pc:sldMk cId="103218036" sldId="270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7:55:15.271" v="911" actId="478"/>
          <ac:spMkLst>
            <pc:docMk/>
            <pc:sldMk cId="103218036" sldId="270"/>
            <ac:spMk id="3" creationId="{B3948B48-C890-478A-8F5F-5D97F11B70DB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7:55:49.660" v="921" actId="14100"/>
          <ac:spMkLst>
            <pc:docMk/>
            <pc:sldMk cId="103218036" sldId="270"/>
            <ac:spMk id="5" creationId="{7034E456-8D08-49D0-BBF7-9C28A05FDDD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6" creationId="{9F921DAE-B557-4561-93D4-F629EF804C76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6:38.455" v="1374" actId="1076"/>
          <ac:spMkLst>
            <pc:docMk/>
            <pc:sldMk cId="103218036" sldId="270"/>
            <ac:spMk id="7" creationId="{3EB7378C-D577-46D4-B18E-2E3E6A1DEA78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7:55:18.401" v="912" actId="478"/>
          <ac:spMkLst>
            <pc:docMk/>
            <pc:sldMk cId="103218036" sldId="270"/>
            <ac:spMk id="23" creationId="{6A211402-DDC7-481E-B616-F44F84793011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7:58:38.927" v="1156" actId="113"/>
          <ac:spMkLst>
            <pc:docMk/>
            <pc:sldMk cId="103218036" sldId="270"/>
            <ac:spMk id="43" creationId="{688F6F28-4B7B-4972-A94D-2D9F7850B0C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4" creationId="{986CA851-DF93-42D6-8452-F93BD46F239D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5" creationId="{128AD5B5-BC0F-40C2-B11A-D8602BF7C077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6" creationId="{4E81F34E-F1FF-453D-A817-BBB5A9B11404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7" creationId="{61C92EAD-50B3-4559-A741-CFA5B0A1F29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8" creationId="{7D0D2731-4C38-40A6-BCB5-2A445DF5478E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3:03.294" v="1220" actId="1076"/>
          <ac:spMkLst>
            <pc:docMk/>
            <pc:sldMk cId="103218036" sldId="270"/>
            <ac:spMk id="49" creationId="{A7F98EE0-47C0-4B1C-A281-0B3E8B72B7AD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5:09.166" v="1334" actId="20577"/>
          <ac:spMkLst>
            <pc:docMk/>
            <pc:sldMk cId="103218036" sldId="270"/>
            <ac:spMk id="50" creationId="{6F4B66CF-8C24-4D7C-B80D-741AD0FB230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7:55.443" v="1420" actId="20577"/>
          <ac:spMkLst>
            <pc:docMk/>
            <pc:sldMk cId="103218036" sldId="270"/>
            <ac:spMk id="51" creationId="{FE6F380A-6CD3-48D9-9E87-1D1831B3D1C6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09:51.381" v="1503" actId="14100"/>
          <ac:spMkLst>
            <pc:docMk/>
            <pc:sldMk cId="103218036" sldId="270"/>
            <ac:spMk id="52" creationId="{00EFE346-230D-4F74-80F2-4DF32A4BC190}"/>
          </ac:spMkLst>
        </pc:s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13" creationId="{A660D2C4-6FC6-4947-A9A1-6652E7571A2B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9.213" v="913" actId="478"/>
          <ac:grpSpMkLst>
            <pc:docMk/>
            <pc:sldMk cId="103218036" sldId="270"/>
            <ac:grpSpMk id="24" creationId="{E3308023-37E1-4BF4-BD6E-5A2114DE3C84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28" creationId="{3992F0E8-C902-4EE6-AE81-72CE20DF92D3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31" creationId="{8D8C7E1A-C830-4CA5-9D4C-D210454FAD72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34" creationId="{3E48F06B-E959-43E6-AC07-845832F4E33C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37" creationId="{67D5156A-A034-4767-B215-20C3BD122256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7:55:18.401" v="912" actId="478"/>
          <ac:grpSpMkLst>
            <pc:docMk/>
            <pc:sldMk cId="103218036" sldId="270"/>
            <ac:grpSpMk id="40" creationId="{9A23C03D-7A71-4A87-AC10-B303D2889894}"/>
          </ac:grpSpMkLst>
        </pc:grpChg>
        <pc:picChg chg="add del">
          <ac:chgData name="Каневской Андрей Эдуардович" userId="46d3bd43-7fcf-46eb-9fa3-2a503db1a429" providerId="ADAL" clId="{07F3E549-A4DE-4430-BBA8-1B31A06BA162}" dt="2018-11-10T07:55:31.711" v="915" actId="478"/>
          <ac:picMkLst>
            <pc:docMk/>
            <pc:sldMk cId="103218036" sldId="270"/>
            <ac:picMk id="4" creationId="{736D36E0-9AE2-4FC1-B886-5CD1443CB0DC}"/>
          </ac:picMkLst>
        </pc:picChg>
      </pc:sldChg>
      <pc:sldChg chg="addSp delSp modSp add ord modAnim">
        <pc:chgData name="Каневской Андрей Эдуардович" userId="46d3bd43-7fcf-46eb-9fa3-2a503db1a429" providerId="ADAL" clId="{07F3E549-A4DE-4430-BBA8-1B31A06BA162}" dt="2018-11-10T08:22:02.663" v="1776"/>
        <pc:sldMkLst>
          <pc:docMk/>
          <pc:sldMk cId="3363064013" sldId="271"/>
        </pc:sldMkLst>
        <pc:spChg chg="mod">
          <ac:chgData name="Каневской Андрей Эдуардович" userId="46d3bd43-7fcf-46eb-9fa3-2a503db1a429" providerId="ADAL" clId="{07F3E549-A4DE-4430-BBA8-1B31A06BA162}" dt="2018-11-10T08:11:15.015" v="1511" actId="20577"/>
          <ac:spMkLst>
            <pc:docMk/>
            <pc:sldMk cId="3363064013" sldId="271"/>
            <ac:spMk id="2" creationId="{8A24ED37-44C0-4002-AAD4-25FEB5E54FDD}"/>
          </ac:spMkLst>
        </pc:spChg>
        <pc:spChg chg="del mod">
          <ac:chgData name="Каневской Андрей Эдуардович" userId="46d3bd43-7fcf-46eb-9fa3-2a503db1a429" providerId="ADAL" clId="{07F3E549-A4DE-4430-BBA8-1B31A06BA162}" dt="2018-11-10T08:11:35.494" v="1515" actId="478"/>
          <ac:spMkLst>
            <pc:docMk/>
            <pc:sldMk cId="3363064013" sldId="271"/>
            <ac:spMk id="3" creationId="{7BF18490-246F-48E3-8B34-7C79AF91F091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8:11:07.717" v="1508" actId="478"/>
          <ac:spMkLst>
            <pc:docMk/>
            <pc:sldMk cId="3363064013" sldId="271"/>
            <ac:spMk id="5" creationId="{7034E456-8D08-49D0-BBF7-9C28A05FDDD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2:38.972" v="1540" actId="1076"/>
          <ac:spMkLst>
            <pc:docMk/>
            <pc:sldMk cId="3363064013" sldId="271"/>
            <ac:spMk id="6" creationId="{785B8856-1B1C-4E23-8D70-D193A517220F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2:38.972" v="1540" actId="1076"/>
          <ac:spMkLst>
            <pc:docMk/>
            <pc:sldMk cId="3363064013" sldId="271"/>
            <ac:spMk id="7" creationId="{F698CA34-F860-4DCF-B898-4AA60E90084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2:38.972" v="1540" actId="1076"/>
          <ac:spMkLst>
            <pc:docMk/>
            <pc:sldMk cId="3363064013" sldId="271"/>
            <ac:spMk id="8" creationId="{D58C8300-8E01-4C5A-BDDF-224E23B377B2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07.608" v="1548" actId="20577"/>
          <ac:spMkLst>
            <pc:docMk/>
            <pc:sldMk cId="3363064013" sldId="271"/>
            <ac:spMk id="9" creationId="{65235EDE-48CA-4858-A44B-B368DE62F32C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12.441" v="1553" actId="20577"/>
          <ac:spMkLst>
            <pc:docMk/>
            <pc:sldMk cId="3363064013" sldId="271"/>
            <ac:spMk id="10" creationId="{6092811D-37C8-477D-93A2-FCB763DFF3A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18.431" v="1558" actId="20577"/>
          <ac:spMkLst>
            <pc:docMk/>
            <pc:sldMk cId="3363064013" sldId="271"/>
            <ac:spMk id="11" creationId="{F51CF9EC-57BE-4E17-A83A-01233E624B96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2:54.916" v="1542" actId="1076"/>
          <ac:spMkLst>
            <pc:docMk/>
            <pc:sldMk cId="3363064013" sldId="271"/>
            <ac:spMk id="12" creationId="{2B81A83E-3A9B-40A3-A235-1095213376D2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01.517" v="1544" actId="1076"/>
          <ac:spMkLst>
            <pc:docMk/>
            <pc:sldMk cId="3363064013" sldId="271"/>
            <ac:spMk id="13" creationId="{47B2180F-EF8A-46EA-8B6B-4A285B1A75A2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01.517" v="1544" actId="1076"/>
          <ac:spMkLst>
            <pc:docMk/>
            <pc:sldMk cId="3363064013" sldId="271"/>
            <ac:spMk id="14" creationId="{F20F85E4-5C5E-43E3-A509-2FB13B0625E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01.517" v="1544" actId="1076"/>
          <ac:spMkLst>
            <pc:docMk/>
            <pc:sldMk cId="3363064013" sldId="271"/>
            <ac:spMk id="15" creationId="{8EBA3350-0256-43D8-87AD-906056383667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28.405" v="1560" actId="1076"/>
          <ac:spMkLst>
            <pc:docMk/>
            <pc:sldMk cId="3363064013" sldId="271"/>
            <ac:spMk id="16" creationId="{CCB80297-66A2-4CD2-AED6-516345834F6E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28.405" v="1560" actId="1076"/>
          <ac:spMkLst>
            <pc:docMk/>
            <pc:sldMk cId="3363064013" sldId="271"/>
            <ac:spMk id="17" creationId="{953EFD25-E093-4DD9-BF5E-4F226EE5D495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3:28.405" v="1560" actId="1076"/>
          <ac:spMkLst>
            <pc:docMk/>
            <pc:sldMk cId="3363064013" sldId="271"/>
            <ac:spMk id="18" creationId="{9F28B1F8-F4D4-44C9-BDFF-4B3205BDA05F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5:13.695" v="1582" actId="13926"/>
          <ac:spMkLst>
            <pc:docMk/>
            <pc:sldMk cId="3363064013" sldId="271"/>
            <ac:spMk id="19" creationId="{D31E3ACC-64DF-4103-9028-6F2A3D783173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5:07.773" v="1581" actId="692"/>
          <ac:spMkLst>
            <pc:docMk/>
            <pc:sldMk cId="3363064013" sldId="271"/>
            <ac:spMk id="21" creationId="{ABC0AF59-1291-4949-8B7D-29F3176B9277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8:15:38.534" v="1591"/>
          <ac:spMkLst>
            <pc:docMk/>
            <pc:sldMk cId="3363064013" sldId="271"/>
            <ac:spMk id="22" creationId="{24FC280A-F900-4F33-AA28-DD034E8585BF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11.805" v="1597" actId="1076"/>
          <ac:spMkLst>
            <pc:docMk/>
            <pc:sldMk cId="3363064013" sldId="271"/>
            <ac:spMk id="23" creationId="{C856D16E-8253-4D98-B16E-EE18CCA8AD6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26.837" v="1605" actId="1076"/>
          <ac:spMkLst>
            <pc:docMk/>
            <pc:sldMk cId="3363064013" sldId="271"/>
            <ac:spMk id="24" creationId="{1BFBE5BC-D62A-45A2-B1EE-683BC6469B7A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32.342" v="1607" actId="20577"/>
          <ac:spMkLst>
            <pc:docMk/>
            <pc:sldMk cId="3363064013" sldId="271"/>
            <ac:spMk id="25" creationId="{DD80D1B9-3D6F-4B07-A8DF-3B549CC5A4B8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42.715" v="1610" actId="20577"/>
          <ac:spMkLst>
            <pc:docMk/>
            <pc:sldMk cId="3363064013" sldId="271"/>
            <ac:spMk id="26" creationId="{BA9D3A57-6E36-4181-9465-9BFE1599DFAE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50.380" v="1613" actId="20577"/>
          <ac:spMkLst>
            <pc:docMk/>
            <pc:sldMk cId="3363064013" sldId="271"/>
            <ac:spMk id="27" creationId="{D5FAEBE3-3E7A-48A3-B000-B93CDDCBE834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6:57.241" v="1616" actId="20577"/>
          <ac:spMkLst>
            <pc:docMk/>
            <pc:sldMk cId="3363064013" sldId="271"/>
            <ac:spMk id="28" creationId="{1099C78A-4086-49E9-970E-981D1C75FAB3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17:07.156" v="1619" actId="20577"/>
          <ac:spMkLst>
            <pc:docMk/>
            <pc:sldMk cId="3363064013" sldId="271"/>
            <ac:spMk id="29" creationId="{5E7676CA-746C-461F-947E-6E939F63537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20:25.878" v="1762" actId="13926"/>
          <ac:spMkLst>
            <pc:docMk/>
            <pc:sldMk cId="3363064013" sldId="271"/>
            <ac:spMk id="30" creationId="{A562F6DF-8B56-41C7-8394-3B23A5A15719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21:52.925" v="1774" actId="20577"/>
          <ac:spMkLst>
            <pc:docMk/>
            <pc:sldMk cId="3363064013" sldId="271"/>
            <ac:spMk id="31" creationId="{E8A42649-632A-4FC8-B28E-AB990FEBC4F2}"/>
          </ac:spMkLst>
        </pc:spChg>
        <pc:cxnChg chg="add mod">
          <ac:chgData name="Каневской Андрей Эдуардович" userId="46d3bd43-7fcf-46eb-9fa3-2a503db1a429" providerId="ADAL" clId="{07F3E549-A4DE-4430-BBA8-1B31A06BA162}" dt="2018-11-10T08:15:21.039" v="1588" actId="692"/>
          <ac:cxnSpMkLst>
            <pc:docMk/>
            <pc:sldMk cId="3363064013" sldId="271"/>
            <ac:cxnSpMk id="20" creationId="{359EC14E-BCBC-44D0-82A0-0EC69E379C5E}"/>
          </ac:cxnSpMkLst>
        </pc:cxnChg>
      </pc:sldChg>
      <pc:sldChg chg="addSp delSp modSp add ord modAnim">
        <pc:chgData name="Каневской Андрей Эдуардович" userId="46d3bd43-7fcf-46eb-9fa3-2a503db1a429" providerId="ADAL" clId="{07F3E549-A4DE-4430-BBA8-1B31A06BA162}" dt="2018-11-10T08:46:39.187" v="2288" actId="20577"/>
        <pc:sldMkLst>
          <pc:docMk/>
          <pc:sldMk cId="3295191310" sldId="272"/>
        </pc:sldMkLst>
        <pc:spChg chg="del">
          <ac:chgData name="Каневской Андрей Эдуардович" userId="46d3bd43-7fcf-46eb-9fa3-2a503db1a429" providerId="ADAL" clId="{07F3E549-A4DE-4430-BBA8-1B31A06BA162}" dt="2018-11-10T08:23:07.085" v="1780" actId="478"/>
          <ac:spMkLst>
            <pc:docMk/>
            <pc:sldMk cId="3295191310" sldId="272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8:23:04.165" v="1779" actId="478"/>
          <ac:spMkLst>
            <pc:docMk/>
            <pc:sldMk cId="3295191310" sldId="272"/>
            <ac:spMk id="3" creationId="{7BF18490-246F-48E3-8B34-7C79AF91F091}"/>
          </ac:spMkLst>
        </pc:spChg>
        <pc:spChg chg="del mod">
          <ac:chgData name="Каневской Андрей Эдуардович" userId="46d3bd43-7fcf-46eb-9fa3-2a503db1a429" providerId="ADAL" clId="{07F3E549-A4DE-4430-BBA8-1B31A06BA162}" dt="2018-11-10T08:23:34.926" v="1792" actId="478"/>
          <ac:spMkLst>
            <pc:docMk/>
            <pc:sldMk cId="3295191310" sldId="272"/>
            <ac:spMk id="5" creationId="{7034E456-8D08-49D0-BBF7-9C28A05FDDD9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8:23:32.417" v="1791" actId="478"/>
          <ac:spMkLst>
            <pc:docMk/>
            <pc:sldMk cId="3295191310" sldId="272"/>
            <ac:spMk id="6" creationId="{FE156303-2B6D-4A96-91C7-BEC8A9CE8411}"/>
          </ac:spMkLst>
        </pc:spChg>
        <pc:spChg chg="add del mod">
          <ac:chgData name="Каневской Андрей Эдуардович" userId="46d3bd43-7fcf-46eb-9fa3-2a503db1a429" providerId="ADAL" clId="{07F3E549-A4DE-4430-BBA8-1B31A06BA162}" dt="2018-11-10T08:23:13.143" v="1781" actId="478"/>
          <ac:spMkLst>
            <pc:docMk/>
            <pc:sldMk cId="3295191310" sldId="272"/>
            <ac:spMk id="8" creationId="{5FA0CA4C-7800-42CA-AE2A-D7839265AE63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3:15.985" v="2243" actId="1076"/>
          <ac:spMkLst>
            <pc:docMk/>
            <pc:sldMk cId="3295191310" sldId="272"/>
            <ac:spMk id="9" creationId="{0E5DCE6E-1105-4AC6-8F08-AE4770C40AE3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4:22.047" v="2255" actId="1076"/>
          <ac:spMkLst>
            <pc:docMk/>
            <pc:sldMk cId="3295191310" sldId="272"/>
            <ac:spMk id="10" creationId="{9CAC72BF-5F03-46AB-A982-1775A71203A5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6:39.187" v="2288" actId="20577"/>
          <ac:spMkLst>
            <pc:docMk/>
            <pc:sldMk cId="3295191310" sldId="272"/>
            <ac:spMk id="11" creationId="{514F5D68-5A1F-4E3B-9783-B84966C7E9A8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2:40.607" v="2242" actId="1076"/>
          <ac:spMkLst>
            <pc:docMk/>
            <pc:sldMk cId="3295191310" sldId="272"/>
            <ac:spMk id="12" creationId="{2883069F-0494-4B5A-A15B-26E7B2CE42FE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08:42:28.687" v="2240" actId="1076"/>
          <ac:spMkLst>
            <pc:docMk/>
            <pc:sldMk cId="3295191310" sldId="272"/>
            <ac:spMk id="13" creationId="{06528CC1-E825-43C9-A2F0-12D408006A09}"/>
          </ac:spMkLst>
        </pc:spChg>
        <pc:cxnChg chg="add mod">
          <ac:chgData name="Каневской Андрей Эдуардович" userId="46d3bd43-7fcf-46eb-9fa3-2a503db1a429" providerId="ADAL" clId="{07F3E549-A4DE-4430-BBA8-1B31A06BA162}" dt="2018-11-10T08:42:32.566" v="2241" actId="14100"/>
          <ac:cxnSpMkLst>
            <pc:docMk/>
            <pc:sldMk cId="3295191310" sldId="272"/>
            <ac:cxnSpMk id="15" creationId="{97D86FC1-BD1F-458C-8E16-956891DBC348}"/>
          </ac:cxnSpMkLst>
        </pc:cxnChg>
        <pc:cxnChg chg="add del mod">
          <ac:chgData name="Каневской Андрей Эдуардович" userId="46d3bd43-7fcf-46eb-9fa3-2a503db1a429" providerId="ADAL" clId="{07F3E549-A4DE-4430-BBA8-1B31A06BA162}" dt="2018-11-10T08:44:18.710" v="2254" actId="478"/>
          <ac:cxnSpMkLst>
            <pc:docMk/>
            <pc:sldMk cId="3295191310" sldId="272"/>
            <ac:cxnSpMk id="18" creationId="{7213A117-3D29-46B0-88B4-0952109CEB46}"/>
          </ac:cxnSpMkLst>
        </pc:cxnChg>
      </pc:sldChg>
      <pc:sldChg chg="delSp modSp add modAnim">
        <pc:chgData name="Каневской Андрей Эдуардович" userId="46d3bd43-7fcf-46eb-9fa3-2a503db1a429" providerId="ADAL" clId="{07F3E549-A4DE-4430-BBA8-1B31A06BA162}" dt="2018-11-10T09:27:28.374" v="2867"/>
        <pc:sldMkLst>
          <pc:docMk/>
          <pc:sldMk cId="4006763090" sldId="273"/>
        </pc:sldMkLst>
        <pc:spChg chg="mod">
          <ac:chgData name="Каневской Андрей Эдуардович" userId="46d3bd43-7fcf-46eb-9fa3-2a503db1a429" providerId="ADAL" clId="{07F3E549-A4DE-4430-BBA8-1B31A06BA162}" dt="2018-11-10T09:07:02.052" v="2312" actId="20577"/>
          <ac:spMkLst>
            <pc:docMk/>
            <pc:sldMk cId="4006763090" sldId="273"/>
            <ac:spMk id="2" creationId="{8A24ED37-44C0-4002-AAD4-25FEB5E54FDD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9:27:24.056" v="2866" actId="1076"/>
          <ac:spMkLst>
            <pc:docMk/>
            <pc:sldMk cId="4006763090" sldId="273"/>
            <ac:spMk id="3" creationId="{B3948B48-C890-478A-8F5F-5D97F11B70DB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9:26:55.432" v="2801" actId="115"/>
          <ac:spMkLst>
            <pc:docMk/>
            <pc:sldMk cId="4006763090" sldId="273"/>
            <ac:spMk id="5" creationId="{7034E456-8D08-49D0-BBF7-9C28A05FDDD9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9:07:45.536" v="2371" actId="478"/>
          <ac:spMkLst>
            <pc:docMk/>
            <pc:sldMk cId="4006763090" sldId="273"/>
            <ac:spMk id="23" creationId="{6A211402-DDC7-481E-B616-F44F84793011}"/>
          </ac:spMkLst>
        </pc:s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13" creationId="{A660D2C4-6FC6-4947-A9A1-6652E7571A2B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24" creationId="{E3308023-37E1-4BF4-BD6E-5A2114DE3C84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28" creationId="{3992F0E8-C902-4EE6-AE81-72CE20DF92D3}"/>
          </ac:grpSpMkLst>
        </pc:grpChg>
        <pc:grpChg chg="del mod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31" creationId="{8D8C7E1A-C830-4CA5-9D4C-D210454FAD72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34" creationId="{3E48F06B-E959-43E6-AC07-845832F4E33C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37" creationId="{67D5156A-A034-4767-B215-20C3BD122256}"/>
          </ac:grpSpMkLst>
        </pc:grpChg>
        <pc:grpChg chg="del">
          <ac:chgData name="Каневской Андрей Эдуардович" userId="46d3bd43-7fcf-46eb-9fa3-2a503db1a429" providerId="ADAL" clId="{07F3E549-A4DE-4430-BBA8-1B31A06BA162}" dt="2018-11-10T09:07:45.536" v="2371" actId="478"/>
          <ac:grpSpMkLst>
            <pc:docMk/>
            <pc:sldMk cId="4006763090" sldId="273"/>
            <ac:grpSpMk id="40" creationId="{9A23C03D-7A71-4A87-AC10-B303D2889894}"/>
          </ac:grpSpMkLst>
        </pc:grpChg>
      </pc:sldChg>
      <pc:sldChg chg="delSp modSp add delAnim">
        <pc:chgData name="Каневской Андрей Эдуардович" userId="46d3bd43-7fcf-46eb-9fa3-2a503db1a429" providerId="ADAL" clId="{07F3E549-A4DE-4430-BBA8-1B31A06BA162}" dt="2018-11-10T09:25:30.049" v="2708" actId="20577"/>
        <pc:sldMkLst>
          <pc:docMk/>
          <pc:sldMk cId="1403840403" sldId="274"/>
        </pc:sldMkLst>
        <pc:spChg chg="mod">
          <ac:chgData name="Каневской Андрей Эдуардович" userId="46d3bd43-7fcf-46eb-9fa3-2a503db1a429" providerId="ADAL" clId="{07F3E549-A4DE-4430-BBA8-1B31A06BA162}" dt="2018-11-10T09:25:30.049" v="2708" actId="20577"/>
          <ac:spMkLst>
            <pc:docMk/>
            <pc:sldMk cId="1403840403" sldId="274"/>
            <ac:spMk id="2" creationId="{8A24ED37-44C0-4002-AAD4-25FEB5E54FDD}"/>
          </ac:spMkLst>
        </pc:spChg>
        <pc:spChg chg="del mod">
          <ac:chgData name="Каневской Андрей Эдуардович" userId="46d3bd43-7fcf-46eb-9fa3-2a503db1a429" providerId="ADAL" clId="{07F3E549-A4DE-4430-BBA8-1B31A06BA162}" dt="2018-11-10T09:23:12.489" v="2607" actId="478"/>
          <ac:spMkLst>
            <pc:docMk/>
            <pc:sldMk cId="1403840403" sldId="274"/>
            <ac:spMk id="3" creationId="{B3948B48-C890-478A-8F5F-5D97F11B70DB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9:23:10.328" v="2605" actId="20577"/>
          <ac:spMkLst>
            <pc:docMk/>
            <pc:sldMk cId="1403840403" sldId="274"/>
            <ac:spMk id="5" creationId="{7034E456-8D08-49D0-BBF7-9C28A05FDDD9}"/>
          </ac:spMkLst>
        </pc:spChg>
      </pc:sldChg>
      <pc:sldChg chg="delSp modSp add ord delAnim">
        <pc:chgData name="Каневской Андрей Эдуардович" userId="46d3bd43-7fcf-46eb-9fa3-2a503db1a429" providerId="ADAL" clId="{07F3E549-A4DE-4430-BBA8-1B31A06BA162}" dt="2018-11-10T09:49:18.287" v="3421" actId="115"/>
        <pc:sldMkLst>
          <pc:docMk/>
          <pc:sldMk cId="205608092" sldId="275"/>
        </pc:sldMkLst>
        <pc:spChg chg="mod">
          <ac:chgData name="Каневской Андрей Эдуардович" userId="46d3bd43-7fcf-46eb-9fa3-2a503db1a429" providerId="ADAL" clId="{07F3E549-A4DE-4430-BBA8-1B31A06BA162}" dt="2018-11-10T09:37:37.265" v="2875" actId="20577"/>
          <ac:spMkLst>
            <pc:docMk/>
            <pc:sldMk cId="205608092" sldId="275"/>
            <ac:spMk id="2" creationId="{8A24ED37-44C0-4002-AAD4-25FEB5E54FDD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9:37:40.968" v="2876" actId="478"/>
          <ac:spMkLst>
            <pc:docMk/>
            <pc:sldMk cId="205608092" sldId="275"/>
            <ac:spMk id="3" creationId="{B3948B48-C890-478A-8F5F-5D97F11B70DB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09:49:18.287" v="3421" actId="115"/>
          <ac:spMkLst>
            <pc:docMk/>
            <pc:sldMk cId="205608092" sldId="275"/>
            <ac:spMk id="5" creationId="{7034E456-8D08-49D0-BBF7-9C28A05FDDD9}"/>
          </ac:spMkLst>
        </pc:spChg>
      </pc:sldChg>
      <pc:sldChg chg="add del">
        <pc:chgData name="Каневской Андрей Эдуардович" userId="46d3bd43-7fcf-46eb-9fa3-2a503db1a429" providerId="ADAL" clId="{07F3E549-A4DE-4430-BBA8-1B31A06BA162}" dt="2018-11-10T09:51:37.332" v="3423" actId="2696"/>
        <pc:sldMkLst>
          <pc:docMk/>
          <pc:sldMk cId="80399735" sldId="276"/>
        </pc:sldMkLst>
      </pc:sldChg>
      <pc:sldChg chg="delSp modSp add modAnim">
        <pc:chgData name="Каневской Андрей Эдуардович" userId="46d3bd43-7fcf-46eb-9fa3-2a503db1a429" providerId="ADAL" clId="{07F3E549-A4DE-4430-BBA8-1B31A06BA162}" dt="2018-11-10T10:04:22.011" v="3921" actId="403"/>
        <pc:sldMkLst>
          <pc:docMk/>
          <pc:sldMk cId="3300058299" sldId="276"/>
        </pc:sldMkLst>
        <pc:spChg chg="mod">
          <ac:chgData name="Каневской Андрей Эдуардович" userId="46d3bd43-7fcf-46eb-9fa3-2a503db1a429" providerId="ADAL" clId="{07F3E549-A4DE-4430-BBA8-1B31A06BA162}" dt="2018-11-10T09:52:15.034" v="3485" actId="403"/>
          <ac:spMkLst>
            <pc:docMk/>
            <pc:sldMk cId="3300058299" sldId="276"/>
            <ac:spMk id="2" creationId="{8A24ED37-44C0-4002-AAD4-25FEB5E54FDD}"/>
          </ac:spMkLst>
        </pc:spChg>
        <pc:spChg chg="mod">
          <ac:chgData name="Каневской Андрей Эдуардович" userId="46d3bd43-7fcf-46eb-9fa3-2a503db1a429" providerId="ADAL" clId="{07F3E549-A4DE-4430-BBA8-1B31A06BA162}" dt="2018-11-10T10:04:22.011" v="3921" actId="403"/>
          <ac:spMkLst>
            <pc:docMk/>
            <pc:sldMk cId="3300058299" sldId="276"/>
            <ac:spMk id="3" creationId="{B3948B48-C890-478A-8F5F-5D97F11B70DB}"/>
          </ac:spMkLst>
        </pc:spChg>
        <pc:spChg chg="del">
          <ac:chgData name="Каневской Андрей Эдуардович" userId="46d3bd43-7fcf-46eb-9fa3-2a503db1a429" providerId="ADAL" clId="{07F3E549-A4DE-4430-BBA8-1B31A06BA162}" dt="2018-11-10T09:52:18.268" v="3486" actId="478"/>
          <ac:spMkLst>
            <pc:docMk/>
            <pc:sldMk cId="3300058299" sldId="276"/>
            <ac:spMk id="5" creationId="{7034E456-8D08-49D0-BBF7-9C28A05FDDD9}"/>
          </ac:spMkLst>
        </pc:spChg>
      </pc:sldChg>
      <pc:sldChg chg="addSp delSp modSp add modAnim">
        <pc:chgData name="Каневской Андрей Эдуардович" userId="46d3bd43-7fcf-46eb-9fa3-2a503db1a429" providerId="ADAL" clId="{07F3E549-A4DE-4430-BBA8-1B31A06BA162}" dt="2018-11-10T10:08:43.056" v="4017" actId="20577"/>
        <pc:sldMkLst>
          <pc:docMk/>
          <pc:sldMk cId="627951001" sldId="277"/>
        </pc:sldMkLst>
        <pc:spChg chg="mod">
          <ac:chgData name="Каневской Андрей Эдуардович" userId="46d3bd43-7fcf-46eb-9fa3-2a503db1a429" providerId="ADAL" clId="{07F3E549-A4DE-4430-BBA8-1B31A06BA162}" dt="2018-11-10T10:06:54.860" v="3985" actId="115"/>
          <ac:spMkLst>
            <pc:docMk/>
            <pc:sldMk cId="627951001" sldId="277"/>
            <ac:spMk id="3" creationId="{B3948B48-C890-478A-8F5F-5D97F11B70DB}"/>
          </ac:spMkLst>
        </pc:spChg>
        <pc:spChg chg="add mod">
          <ac:chgData name="Каневской Андрей Эдуардович" userId="46d3bd43-7fcf-46eb-9fa3-2a503db1a429" providerId="ADAL" clId="{07F3E549-A4DE-4430-BBA8-1B31A06BA162}" dt="2018-11-10T10:08:43.056" v="4017" actId="20577"/>
          <ac:spMkLst>
            <pc:docMk/>
            <pc:sldMk cId="627951001" sldId="277"/>
            <ac:spMk id="4" creationId="{18A74E80-6B29-4DF4-9D95-0DC62AB66137}"/>
          </ac:spMkLst>
        </pc:spChg>
        <pc:cxnChg chg="add del mod">
          <ac:chgData name="Каневской Андрей Эдуардович" userId="46d3bd43-7fcf-46eb-9fa3-2a503db1a429" providerId="ADAL" clId="{07F3E549-A4DE-4430-BBA8-1B31A06BA162}" dt="2018-11-10T10:07:23.445" v="3989" actId="11529"/>
          <ac:cxnSpMkLst>
            <pc:docMk/>
            <pc:sldMk cId="627951001" sldId="277"/>
            <ac:cxnSpMk id="6" creationId="{785B6FAD-8FBB-436A-9EF8-FB2A42CB2094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10:08:02.843" v="4006" actId="14100"/>
          <ac:cxnSpMkLst>
            <pc:docMk/>
            <pc:sldMk cId="627951001" sldId="277"/>
            <ac:cxnSpMk id="8" creationId="{C5C25894-6952-4E0F-A82D-9048E3273096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10:07:57.996" v="4005" actId="14100"/>
          <ac:cxnSpMkLst>
            <pc:docMk/>
            <pc:sldMk cId="627951001" sldId="277"/>
            <ac:cxnSpMk id="10" creationId="{AD24BFDF-B5E0-4701-969D-6E5A383B2074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10:08:36.012" v="4013" actId="14100"/>
          <ac:cxnSpMkLst>
            <pc:docMk/>
            <pc:sldMk cId="627951001" sldId="277"/>
            <ac:cxnSpMk id="15" creationId="{C667B7DA-6FFC-4A87-982E-18476622565A}"/>
          </ac:cxnSpMkLst>
        </pc:cxnChg>
        <pc:cxnChg chg="add mod">
          <ac:chgData name="Каневской Андрей Эдуардович" userId="46d3bd43-7fcf-46eb-9fa3-2a503db1a429" providerId="ADAL" clId="{07F3E549-A4DE-4430-BBA8-1B31A06BA162}" dt="2018-11-10T10:08:36.012" v="4013" actId="14100"/>
          <ac:cxnSpMkLst>
            <pc:docMk/>
            <pc:sldMk cId="627951001" sldId="277"/>
            <ac:cxnSpMk id="16" creationId="{E73F3695-7B7D-4ABD-80E6-7A7FBD5A29D7}"/>
          </ac:cxnSpMkLst>
        </pc:cxnChg>
      </pc:sldChg>
    </pc:docChg>
  </pc:docChgLst>
  <pc:docChgLst>
    <pc:chgData name="Каневской Андрей Эдуардович" userId="46d3bd43-7fcf-46eb-9fa3-2a503db1a429" providerId="ADAL" clId="{0E243863-F309-4967-8F90-855FC05389AD}"/>
    <pc:docChg chg="undo custSel addSld modSld">
      <pc:chgData name="Каневской Андрей Эдуардович" userId="46d3bd43-7fcf-46eb-9fa3-2a503db1a429" providerId="ADAL" clId="{0E243863-F309-4967-8F90-855FC05389AD}" dt="2018-11-11T07:47:09.903" v="451" actId="20577"/>
      <pc:docMkLst>
        <pc:docMk/>
      </pc:docMkLst>
      <pc:sldChg chg="modSp">
        <pc:chgData name="Каневской Андрей Эдуардович" userId="46d3bd43-7fcf-46eb-9fa3-2a503db1a429" providerId="ADAL" clId="{0E243863-F309-4967-8F90-855FC05389AD}" dt="2018-11-10T10:11:38.376" v="2" actId="20577"/>
        <pc:sldMkLst>
          <pc:docMk/>
          <pc:sldMk cId="4218344010" sldId="264"/>
        </pc:sldMkLst>
        <pc:spChg chg="mod">
          <ac:chgData name="Каневской Андрей Эдуардович" userId="46d3bd43-7fcf-46eb-9fa3-2a503db1a429" providerId="ADAL" clId="{0E243863-F309-4967-8F90-855FC05389AD}" dt="2018-11-10T10:11:38.376" v="2" actId="20577"/>
          <ac:spMkLst>
            <pc:docMk/>
            <pc:sldMk cId="4218344010" sldId="264"/>
            <ac:spMk id="2" creationId="{B5119BE9-E1BB-4531-9452-6D44D3584907}"/>
          </ac:spMkLst>
        </pc:spChg>
      </pc:sldChg>
      <pc:sldChg chg="modSp">
        <pc:chgData name="Каневской Андрей Эдуардович" userId="46d3bd43-7fcf-46eb-9fa3-2a503db1a429" providerId="ADAL" clId="{0E243863-F309-4967-8F90-855FC05389AD}" dt="2018-11-11T07:47:09.903" v="451" actId="20577"/>
        <pc:sldMkLst>
          <pc:docMk/>
          <pc:sldMk cId="205608092" sldId="275"/>
        </pc:sldMkLst>
        <pc:spChg chg="mod">
          <ac:chgData name="Каневской Андрей Эдуардович" userId="46d3bd43-7fcf-46eb-9fa3-2a503db1a429" providerId="ADAL" clId="{0E243863-F309-4967-8F90-855FC05389AD}" dt="2018-11-11T07:47:09.903" v="451" actId="20577"/>
          <ac:spMkLst>
            <pc:docMk/>
            <pc:sldMk cId="205608092" sldId="275"/>
            <ac:spMk id="5" creationId="{7034E456-8D08-49D0-BBF7-9C28A05FDDD9}"/>
          </ac:spMkLst>
        </pc:spChg>
      </pc:sldChg>
      <pc:sldChg chg="addSp modSp add modAnim">
        <pc:chgData name="Каневской Андрей Эдуардович" userId="46d3bd43-7fcf-46eb-9fa3-2a503db1a429" providerId="ADAL" clId="{0E243863-F309-4967-8F90-855FC05389AD}" dt="2018-11-10T10:19:15.391" v="159" actId="20577"/>
        <pc:sldMkLst>
          <pc:docMk/>
          <pc:sldMk cId="408166413" sldId="278"/>
        </pc:sldMkLst>
        <pc:spChg chg="mod">
          <ac:chgData name="Каневской Андрей Эдуардович" userId="46d3bd43-7fcf-46eb-9fa3-2a503db1a429" providerId="ADAL" clId="{0E243863-F309-4967-8F90-855FC05389AD}" dt="2018-11-10T10:12:08.286" v="38" actId="20577"/>
          <ac:spMkLst>
            <pc:docMk/>
            <pc:sldMk cId="408166413" sldId="278"/>
            <ac:spMk id="2" creationId="{8A24ED37-44C0-4002-AAD4-25FEB5E54FDD}"/>
          </ac:spMkLst>
        </pc:spChg>
        <pc:spChg chg="mod">
          <ac:chgData name="Каневской Андрей Эдуардович" userId="46d3bd43-7fcf-46eb-9fa3-2a503db1a429" providerId="ADAL" clId="{0E243863-F309-4967-8F90-855FC05389AD}" dt="2018-11-10T10:13:05.798" v="148" actId="5793"/>
          <ac:spMkLst>
            <pc:docMk/>
            <pc:sldMk cId="408166413" sldId="278"/>
            <ac:spMk id="3" creationId="{B3948B48-C890-478A-8F5F-5D97F11B70DB}"/>
          </ac:spMkLst>
        </pc:spChg>
        <pc:spChg chg="add mod">
          <ac:chgData name="Каневской Андрей Эдуардович" userId="46d3bd43-7fcf-46eb-9fa3-2a503db1a429" providerId="ADAL" clId="{0E243863-F309-4967-8F90-855FC05389AD}" dt="2018-11-10T10:19:15.391" v="159" actId="20577"/>
          <ac:spMkLst>
            <pc:docMk/>
            <pc:sldMk cId="408166413" sldId="278"/>
            <ac:spMk id="4" creationId="{36B9A07C-17D0-4E84-8073-D679EB2EE931}"/>
          </ac:spMkLst>
        </pc:spChg>
      </pc:sldChg>
      <pc:sldChg chg="addSp modSp add">
        <pc:chgData name="Каневской Андрей Эдуардович" userId="46d3bd43-7fcf-46eb-9fa3-2a503db1a429" providerId="ADAL" clId="{0E243863-F309-4967-8F90-855FC05389AD}" dt="2018-11-10T16:20:06.237" v="443" actId="20577"/>
        <pc:sldMkLst>
          <pc:docMk/>
          <pc:sldMk cId="3381157469" sldId="279"/>
        </pc:sldMkLst>
        <pc:spChg chg="mod">
          <ac:chgData name="Каневской Андрей Эдуардович" userId="46d3bd43-7fcf-46eb-9fa3-2a503db1a429" providerId="ADAL" clId="{0E243863-F309-4967-8F90-855FC05389AD}" dt="2018-11-10T16:20:06.237" v="443" actId="20577"/>
          <ac:spMkLst>
            <pc:docMk/>
            <pc:sldMk cId="3381157469" sldId="279"/>
            <ac:spMk id="5" creationId="{7034E456-8D08-49D0-BBF7-9C28A05FDDD9}"/>
          </ac:spMkLst>
        </pc:spChg>
        <pc:picChg chg="add mod">
          <ac:chgData name="Каневской Андрей Эдуардович" userId="46d3bd43-7fcf-46eb-9fa3-2a503db1a429" providerId="ADAL" clId="{0E243863-F309-4967-8F90-855FC05389AD}" dt="2018-11-10T16:06:43.709" v="369" actId="1076"/>
          <ac:picMkLst>
            <pc:docMk/>
            <pc:sldMk cId="3381157469" sldId="279"/>
            <ac:picMk id="3" creationId="{C9FC2608-6561-48D8-AE7F-81AB350696E2}"/>
          </ac:picMkLst>
        </pc:picChg>
      </pc:sldChg>
      <pc:sldChg chg="addSp delSp modSp add">
        <pc:chgData name="Каневской Андрей Эдуардович" userId="46d3bd43-7fcf-46eb-9fa3-2a503db1a429" providerId="ADAL" clId="{0E243863-F309-4967-8F90-855FC05389AD}" dt="2018-11-10T16:09:05.589" v="417" actId="14100"/>
        <pc:sldMkLst>
          <pc:docMk/>
          <pc:sldMk cId="3803478131" sldId="280"/>
        </pc:sldMkLst>
        <pc:spChg chg="del mod">
          <ac:chgData name="Каневской Андрей Эдуардович" userId="46d3bd43-7fcf-46eb-9fa3-2a503db1a429" providerId="ADAL" clId="{0E243863-F309-4967-8F90-855FC05389AD}" dt="2018-11-10T16:07:56.381" v="375" actId="478"/>
          <ac:spMkLst>
            <pc:docMk/>
            <pc:sldMk cId="3803478131" sldId="280"/>
            <ac:spMk id="5" creationId="{7034E456-8D08-49D0-BBF7-9C28A05FDDD9}"/>
          </ac:spMkLst>
        </pc:spChg>
        <pc:spChg chg="add mod">
          <ac:chgData name="Каневской Андрей Эдуардович" userId="46d3bd43-7fcf-46eb-9fa3-2a503db1a429" providerId="ADAL" clId="{0E243863-F309-4967-8F90-855FC05389AD}" dt="2018-11-10T16:08:56.290" v="415" actId="14100"/>
          <ac:spMkLst>
            <pc:docMk/>
            <pc:sldMk cId="3803478131" sldId="280"/>
            <ac:spMk id="6" creationId="{C85767B4-F21E-4FAD-868C-0BA4D3AF55A8}"/>
          </ac:spMkLst>
        </pc:spChg>
        <pc:picChg chg="add mod">
          <ac:chgData name="Каневской Андрей Эдуардович" userId="46d3bd43-7fcf-46eb-9fa3-2a503db1a429" providerId="ADAL" clId="{0E243863-F309-4967-8F90-855FC05389AD}" dt="2018-11-10T16:09:05.589" v="417" actId="14100"/>
          <ac:picMkLst>
            <pc:docMk/>
            <pc:sldMk cId="3803478131" sldId="280"/>
            <ac:picMk id="3" creationId="{A14DCF61-8E82-46A9-9934-8DB72556E0FE}"/>
          </ac:picMkLst>
        </pc:picChg>
      </pc:sldChg>
      <pc:sldChg chg="addSp delSp modSp add">
        <pc:chgData name="Каневской Андрей Эдуардович" userId="46d3bd43-7fcf-46eb-9fa3-2a503db1a429" providerId="ADAL" clId="{0E243863-F309-4967-8F90-855FC05389AD}" dt="2018-11-10T16:16:10.987" v="442" actId="14100"/>
        <pc:sldMkLst>
          <pc:docMk/>
          <pc:sldMk cId="440410303" sldId="281"/>
        </pc:sldMkLst>
        <pc:spChg chg="del">
          <ac:chgData name="Каневской Андрей Эдуардович" userId="46d3bd43-7fcf-46eb-9fa3-2a503db1a429" providerId="ADAL" clId="{0E243863-F309-4967-8F90-855FC05389AD}" dt="2018-11-10T16:15:53.187" v="437" actId="478"/>
          <ac:spMkLst>
            <pc:docMk/>
            <pc:sldMk cId="440410303" sldId="281"/>
            <ac:spMk id="2" creationId="{8A24ED37-44C0-4002-AAD4-25FEB5E54FDD}"/>
          </ac:spMkLst>
        </pc:spChg>
        <pc:spChg chg="del mod">
          <ac:chgData name="Каневской Андрей Эдуардович" userId="46d3bd43-7fcf-46eb-9fa3-2a503db1a429" providerId="ADAL" clId="{0E243863-F309-4967-8F90-855FC05389AD}" dt="2018-11-10T16:15:48.289" v="436" actId="478"/>
          <ac:spMkLst>
            <pc:docMk/>
            <pc:sldMk cId="440410303" sldId="281"/>
            <ac:spMk id="5" creationId="{7034E456-8D08-49D0-BBF7-9C28A05FDDD9}"/>
          </ac:spMkLst>
        </pc:spChg>
        <pc:spChg chg="add del mod">
          <ac:chgData name="Каневской Андрей Эдуардович" userId="46d3bd43-7fcf-46eb-9fa3-2a503db1a429" providerId="ADAL" clId="{0E243863-F309-4967-8F90-855FC05389AD}" dt="2018-11-10T16:15:55.636" v="438" actId="478"/>
          <ac:spMkLst>
            <pc:docMk/>
            <pc:sldMk cId="440410303" sldId="281"/>
            <ac:spMk id="8" creationId="{560D4783-A535-4E6F-8420-D8AAB60D4F0A}"/>
          </ac:spMkLst>
        </pc:spChg>
        <pc:picChg chg="del">
          <ac:chgData name="Каневской Андрей Эдуардович" userId="46d3bd43-7fcf-46eb-9fa3-2a503db1a429" providerId="ADAL" clId="{0E243863-F309-4967-8F90-855FC05389AD}" dt="2018-11-10T16:13:28.931" v="419" actId="478"/>
          <ac:picMkLst>
            <pc:docMk/>
            <pc:sldMk cId="440410303" sldId="281"/>
            <ac:picMk id="3" creationId="{C9FC2608-6561-48D8-AE7F-81AB350696E2}"/>
          </ac:picMkLst>
        </pc:picChg>
        <pc:picChg chg="add mod">
          <ac:chgData name="Каневской Андрей Эдуардович" userId="46d3bd43-7fcf-46eb-9fa3-2a503db1a429" providerId="ADAL" clId="{0E243863-F309-4967-8F90-855FC05389AD}" dt="2018-11-10T16:15:59.598" v="439" actId="1076"/>
          <ac:picMkLst>
            <pc:docMk/>
            <pc:sldMk cId="440410303" sldId="281"/>
            <ac:picMk id="4" creationId="{CCB7BE42-6136-45A4-A7F4-74E132D3AD2F}"/>
          </ac:picMkLst>
        </pc:picChg>
        <pc:picChg chg="add mod">
          <ac:chgData name="Каневской Андрей Эдуардович" userId="46d3bd43-7fcf-46eb-9fa3-2a503db1a429" providerId="ADAL" clId="{0E243863-F309-4967-8F90-855FC05389AD}" dt="2018-11-10T16:16:10.987" v="442" actId="14100"/>
          <ac:picMkLst>
            <pc:docMk/>
            <pc:sldMk cId="440410303" sldId="281"/>
            <ac:picMk id="6" creationId="{94BD920D-DB7E-471B-80B3-F05A485404BD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22T17:16:40.38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2" dt="2021-10-22T17:16:40.468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>
                <a:solidFill>
                  <a:srgbClr val="FFC000"/>
                </a:solidFill>
              </a:rPr>
              <a:t>Есче</a:t>
            </a:r>
            <a:r>
              <a:rPr lang="ru-RU" sz="5400" dirty="0">
                <a:solidFill>
                  <a:srgbClr val="FFC000"/>
                </a:solidFill>
              </a:rPr>
              <a:t> про циклы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F3F461-F57F-47C1-8195-03F424F3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297"/>
            <a:ext cx="5887272" cy="6954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3B2F62-E65C-4D07-BE3F-55BB43CF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719"/>
            <a:ext cx="12192000" cy="13516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00DE26-914C-427B-9E98-4728AA21C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1412"/>
            <a:ext cx="5201376" cy="19814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2DEB2F-309E-481A-ACD7-1673E09E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76" y="3201412"/>
            <a:ext cx="5201376" cy="1657581"/>
          </a:xfrm>
          <a:prstGeom prst="rect">
            <a:avLst/>
          </a:prstGeom>
        </p:spPr>
      </p:pic>
      <p:sp>
        <p:nvSpPr>
          <p:cNvPr id="43" name="object 5">
            <a:extLst>
              <a:ext uri="{FF2B5EF4-FFF2-40B4-BE49-F238E27FC236}">
                <a16:creationId xmlns:a16="http://schemas.microsoft.com/office/drawing/2014/main" id="{697CFF52-FBDD-4F41-9EAC-DD6A9F729B40}"/>
              </a:ext>
            </a:extLst>
          </p:cNvPr>
          <p:cNvSpPr/>
          <p:nvPr/>
        </p:nvSpPr>
        <p:spPr>
          <a:xfrm>
            <a:off x="152400" y="609600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65064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Тип данных «массив»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pic>
        <p:nvPicPr>
          <p:cNvPr id="8" name="Объект 7" descr="Папка">
            <a:extLst>
              <a:ext uri="{FF2B5EF4-FFF2-40B4-BE49-F238E27FC236}">
                <a16:creationId xmlns:a16="http://schemas.microsoft.com/office/drawing/2014/main" id="{FD450FB4-9C0B-41F9-A578-9DC2C0C66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8565" y="3316648"/>
            <a:ext cx="914400" cy="914400"/>
          </a:xfr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660D2C4-6FC6-4947-A9A1-6652E7571A2B}"/>
              </a:ext>
            </a:extLst>
          </p:cNvPr>
          <p:cNvGrpSpPr/>
          <p:nvPr/>
        </p:nvGrpSpPr>
        <p:grpSpPr>
          <a:xfrm>
            <a:off x="675262" y="1910920"/>
            <a:ext cx="717991" cy="914399"/>
            <a:chOff x="675262" y="1910920"/>
            <a:chExt cx="717992" cy="1060765"/>
          </a:xfrm>
        </p:grpSpPr>
        <p:pic>
          <p:nvPicPr>
            <p:cNvPr id="10" name="Рисунок 9" descr="Бумага">
              <a:extLst>
                <a:ext uri="{FF2B5EF4-FFF2-40B4-BE49-F238E27FC236}">
                  <a16:creationId xmlns:a16="http://schemas.microsoft.com/office/drawing/2014/main" id="{1E1FC133-2726-4B18-AD27-03E310F2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25CB7-2B3D-42A1-AC83-F00D8F46AA78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A211402-DDC7-481E-B616-F44F84793011}"/>
              </a:ext>
            </a:extLst>
          </p:cNvPr>
          <p:cNvSpPr txBox="1"/>
          <p:nvPr/>
        </p:nvSpPr>
        <p:spPr>
          <a:xfrm>
            <a:off x="1126881" y="4580569"/>
            <a:ext cx="532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C000"/>
                </a:solidFill>
              </a:rPr>
              <a:t>…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3308023-37E1-4BF4-BD6E-5A2114DE3C84}"/>
              </a:ext>
            </a:extLst>
          </p:cNvPr>
          <p:cNvGrpSpPr/>
          <p:nvPr/>
        </p:nvGrpSpPr>
        <p:grpSpPr>
          <a:xfrm>
            <a:off x="945307" y="5217653"/>
            <a:ext cx="914400" cy="1283732"/>
            <a:chOff x="675262" y="1910919"/>
            <a:chExt cx="914400" cy="1283732"/>
          </a:xfrm>
        </p:grpSpPr>
        <p:pic>
          <p:nvPicPr>
            <p:cNvPr id="25" name="Рисунок 24" descr="Бумага">
              <a:extLst>
                <a:ext uri="{FF2B5EF4-FFF2-40B4-BE49-F238E27FC236}">
                  <a16:creationId xmlns:a16="http://schemas.microsoft.com/office/drawing/2014/main" id="{03419D6A-B55B-47AF-95A9-E9E7E86D9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19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6AF3D6-3EB6-417F-9B42-73F9B09E90A6}"/>
                </a:ext>
              </a:extLst>
            </p:cNvPr>
            <p:cNvSpPr txBox="1"/>
            <p:nvPr/>
          </p:nvSpPr>
          <p:spPr>
            <a:xfrm>
              <a:off x="675263" y="2825319"/>
              <a:ext cx="91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Файл </a:t>
              </a:r>
              <a:r>
                <a:rPr lang="en-US" dirty="0">
                  <a:solidFill>
                    <a:srgbClr val="FFC000"/>
                  </a:solidFill>
                </a:rPr>
                <a:t>N</a:t>
              </a:r>
              <a:endParaRPr lang="ru-RU" dirty="0">
                <a:solidFill>
                  <a:srgbClr val="FFC000"/>
                </a:solidFill>
              </a:endParaRPr>
            </a:p>
          </p:txBody>
        </p:sp>
      </p:grpSp>
      <p:sp>
        <p:nvSpPr>
          <p:cNvPr id="27" name="Правая фигурная скобка 26">
            <a:extLst>
              <a:ext uri="{FF2B5EF4-FFF2-40B4-BE49-F238E27FC236}">
                <a16:creationId xmlns:a16="http://schemas.microsoft.com/office/drawing/2014/main" id="{CCCEE9CA-DC1A-4C5F-AC57-6EB9CFBE1EDD}"/>
              </a:ext>
            </a:extLst>
          </p:cNvPr>
          <p:cNvSpPr/>
          <p:nvPr/>
        </p:nvSpPr>
        <p:spPr>
          <a:xfrm>
            <a:off x="2563232" y="1838729"/>
            <a:ext cx="339754" cy="466265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992F0E8-C902-4EE6-AE81-72CE20DF92D3}"/>
              </a:ext>
            </a:extLst>
          </p:cNvPr>
          <p:cNvGrpSpPr/>
          <p:nvPr/>
        </p:nvGrpSpPr>
        <p:grpSpPr>
          <a:xfrm>
            <a:off x="1393253" y="1927985"/>
            <a:ext cx="717991" cy="914399"/>
            <a:chOff x="675262" y="1910920"/>
            <a:chExt cx="717992" cy="1060765"/>
          </a:xfrm>
        </p:grpSpPr>
        <p:pic>
          <p:nvPicPr>
            <p:cNvPr id="29" name="Рисунок 28" descr="Бумага">
              <a:extLst>
                <a:ext uri="{FF2B5EF4-FFF2-40B4-BE49-F238E27FC236}">
                  <a16:creationId xmlns:a16="http://schemas.microsoft.com/office/drawing/2014/main" id="{599B5EBA-D6A9-47F1-B2B9-DBF413568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6535E1-7461-4F05-BF07-00AD226447BC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2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D8C7E1A-C830-4CA5-9D4C-D210454FAD72}"/>
              </a:ext>
            </a:extLst>
          </p:cNvPr>
          <p:cNvGrpSpPr/>
          <p:nvPr/>
        </p:nvGrpSpPr>
        <p:grpSpPr>
          <a:xfrm>
            <a:off x="684516" y="2859449"/>
            <a:ext cx="717991" cy="914399"/>
            <a:chOff x="675262" y="1910920"/>
            <a:chExt cx="717992" cy="1060765"/>
          </a:xfrm>
        </p:grpSpPr>
        <p:pic>
          <p:nvPicPr>
            <p:cNvPr id="32" name="Рисунок 31" descr="Бумага">
              <a:extLst>
                <a:ext uri="{FF2B5EF4-FFF2-40B4-BE49-F238E27FC236}">
                  <a16:creationId xmlns:a16="http://schemas.microsoft.com/office/drawing/2014/main" id="{C0231D8F-6B64-4A98-B960-B2C20EC1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0DA30A-9CAF-42AF-80B0-F705659C65CF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3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E48F06B-E959-43E6-AC07-845832F4E33C}"/>
              </a:ext>
            </a:extLst>
          </p:cNvPr>
          <p:cNvGrpSpPr/>
          <p:nvPr/>
        </p:nvGrpSpPr>
        <p:grpSpPr>
          <a:xfrm>
            <a:off x="1402507" y="2876514"/>
            <a:ext cx="717991" cy="914399"/>
            <a:chOff x="675262" y="1910920"/>
            <a:chExt cx="717992" cy="1060765"/>
          </a:xfrm>
        </p:grpSpPr>
        <p:pic>
          <p:nvPicPr>
            <p:cNvPr id="35" name="Рисунок 34" descr="Бумага">
              <a:extLst>
                <a:ext uri="{FF2B5EF4-FFF2-40B4-BE49-F238E27FC236}">
                  <a16:creationId xmlns:a16="http://schemas.microsoft.com/office/drawing/2014/main" id="{044E5125-25A9-46CD-A3DF-C24409E3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266379-CEDC-4E06-9DE4-4F478DFAFA2E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4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7D5156A-A034-4767-B215-20C3BD122256}"/>
              </a:ext>
            </a:extLst>
          </p:cNvPr>
          <p:cNvGrpSpPr/>
          <p:nvPr/>
        </p:nvGrpSpPr>
        <p:grpSpPr>
          <a:xfrm>
            <a:off x="684516" y="3811924"/>
            <a:ext cx="717991" cy="914399"/>
            <a:chOff x="675262" y="1910920"/>
            <a:chExt cx="717992" cy="1060765"/>
          </a:xfrm>
        </p:grpSpPr>
        <p:pic>
          <p:nvPicPr>
            <p:cNvPr id="38" name="Рисунок 37" descr="Бумага">
              <a:extLst>
                <a:ext uri="{FF2B5EF4-FFF2-40B4-BE49-F238E27FC236}">
                  <a16:creationId xmlns:a16="http://schemas.microsoft.com/office/drawing/2014/main" id="{3FE0D9ED-5A5E-4CE5-9FAD-E1FFB3C4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34959-9910-4837-9621-23B8A6B7D83D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5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A23C03D-7A71-4A87-AC10-B303D2889894}"/>
              </a:ext>
            </a:extLst>
          </p:cNvPr>
          <p:cNvGrpSpPr/>
          <p:nvPr/>
        </p:nvGrpSpPr>
        <p:grpSpPr>
          <a:xfrm>
            <a:off x="1402507" y="3828989"/>
            <a:ext cx="717991" cy="914399"/>
            <a:chOff x="675262" y="1910920"/>
            <a:chExt cx="717992" cy="1060765"/>
          </a:xfrm>
        </p:grpSpPr>
        <p:pic>
          <p:nvPicPr>
            <p:cNvPr id="41" name="Рисунок 40" descr="Бумага">
              <a:extLst>
                <a:ext uri="{FF2B5EF4-FFF2-40B4-BE49-F238E27FC236}">
                  <a16:creationId xmlns:a16="http://schemas.microsoft.com/office/drawing/2014/main" id="{712C0FAF-4941-4E6A-91F9-70B8C491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F65DE6-A60D-40D8-9DAE-E802292D76C9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6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E778E3-0C11-4973-8863-D14F9D7B0859}"/>
              </a:ext>
            </a:extLst>
          </p:cNvPr>
          <p:cNvSpPr txBox="1"/>
          <p:nvPr/>
        </p:nvSpPr>
        <p:spPr>
          <a:xfrm>
            <a:off x="3190007" y="40463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Файлы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B2B3BCF-3A29-40E7-B171-5B5C6565A6F9}"/>
              </a:ext>
            </a:extLst>
          </p:cNvPr>
          <p:cNvGrpSpPr/>
          <p:nvPr/>
        </p:nvGrpSpPr>
        <p:grpSpPr>
          <a:xfrm>
            <a:off x="4328544" y="2314053"/>
            <a:ext cx="5481556" cy="1082248"/>
            <a:chOff x="4328544" y="2314053"/>
            <a:chExt cx="5481556" cy="1082248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DDF003E8-870E-4D7B-A3AE-568A16E79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544" y="2517542"/>
              <a:ext cx="2241221" cy="878759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CD94DB-CBB0-450C-9BCC-A4BEB5BEF425}"/>
                </a:ext>
              </a:extLst>
            </p:cNvPr>
            <p:cNvSpPr txBox="1"/>
            <p:nvPr/>
          </p:nvSpPr>
          <p:spPr>
            <a:xfrm>
              <a:off x="6569765" y="2314053"/>
              <a:ext cx="3240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Количество файлов в папке = </a:t>
              </a:r>
              <a:r>
                <a:rPr lang="en-US" dirty="0">
                  <a:solidFill>
                    <a:srgbClr val="FFC000"/>
                  </a:solidFill>
                </a:rPr>
                <a:t>N</a:t>
              </a:r>
              <a:endParaRPr lang="ru-RU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EB58E026-6B01-40FF-A980-D058EDCB020F}"/>
              </a:ext>
            </a:extLst>
          </p:cNvPr>
          <p:cNvGrpSpPr/>
          <p:nvPr/>
        </p:nvGrpSpPr>
        <p:grpSpPr>
          <a:xfrm>
            <a:off x="4328543" y="3264917"/>
            <a:ext cx="4618691" cy="603463"/>
            <a:chOff x="4328543" y="3264917"/>
            <a:chExt cx="4618691" cy="603463"/>
          </a:xfrm>
        </p:grpSpPr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4CB90DA9-66D2-45C9-BC3E-B0258586D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8543" y="3461700"/>
              <a:ext cx="2241222" cy="40668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D3F4829-671D-47E8-BE80-90B558922E4E}"/>
                </a:ext>
              </a:extLst>
            </p:cNvPr>
            <p:cNvSpPr txBox="1"/>
            <p:nvPr/>
          </p:nvSpPr>
          <p:spPr>
            <a:xfrm>
              <a:off x="6569765" y="3281405"/>
              <a:ext cx="2017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Папка «весит» </a:t>
              </a:r>
              <a:r>
                <a:rPr lang="en-US" dirty="0">
                  <a:solidFill>
                    <a:srgbClr val="FFC000"/>
                  </a:solidFill>
                </a:rPr>
                <a:t>N *</a:t>
              </a:r>
              <a:endParaRPr lang="ru-RU" dirty="0">
                <a:solidFill>
                  <a:srgbClr val="FFC000"/>
                </a:solidFill>
              </a:endParaRPr>
            </a:p>
          </p:txBody>
        </p:sp>
        <p:pic>
          <p:nvPicPr>
            <p:cNvPr id="46" name="Рисунок 45" descr="Бумага">
              <a:extLst>
                <a:ext uri="{FF2B5EF4-FFF2-40B4-BE49-F238E27FC236}">
                  <a16:creationId xmlns:a16="http://schemas.microsoft.com/office/drawing/2014/main" id="{EA6EF052-7055-493D-B3F2-B7493C05F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51992" y="3264917"/>
              <a:ext cx="495242" cy="426908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FD3229B-3810-46BB-8B45-F24ECB7F5E14}"/>
              </a:ext>
            </a:extLst>
          </p:cNvPr>
          <p:cNvGrpSpPr/>
          <p:nvPr/>
        </p:nvGrpSpPr>
        <p:grpSpPr>
          <a:xfrm>
            <a:off x="4329559" y="4083943"/>
            <a:ext cx="5480540" cy="1200329"/>
            <a:chOff x="4329559" y="4083943"/>
            <a:chExt cx="5480540" cy="1200329"/>
          </a:xfrm>
        </p:grpSpPr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8307A360-911D-46CE-A845-66B375031CC5}"/>
                </a:ext>
              </a:extLst>
            </p:cNvPr>
            <p:cNvCxnSpPr>
              <a:cxnSpLocks/>
            </p:cNvCxnSpPr>
            <p:nvPr/>
          </p:nvCxnSpPr>
          <p:spPr>
            <a:xfrm>
              <a:off x="4329559" y="4357131"/>
              <a:ext cx="2240206" cy="22343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BB3CE2-7348-4824-A7F7-58CEC109FE0A}"/>
                </a:ext>
              </a:extLst>
            </p:cNvPr>
            <p:cNvSpPr txBox="1"/>
            <p:nvPr/>
          </p:nvSpPr>
          <p:spPr>
            <a:xfrm>
              <a:off x="6569764" y="4083943"/>
              <a:ext cx="32403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Чтобы работать с файлами нужно носить с собой только одну папку, а не каждый из файлов по отдельности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A2AC256A-5286-489A-ABAB-3B22DAC5ECBB}"/>
              </a:ext>
            </a:extLst>
          </p:cNvPr>
          <p:cNvGrpSpPr/>
          <p:nvPr/>
        </p:nvGrpSpPr>
        <p:grpSpPr>
          <a:xfrm>
            <a:off x="4156423" y="4614604"/>
            <a:ext cx="6053314" cy="1825113"/>
            <a:chOff x="4156423" y="4614604"/>
            <a:chExt cx="6053314" cy="1825113"/>
          </a:xfrm>
        </p:grpSpPr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902071AA-BE51-448B-AD67-A6C6B08D008B}"/>
                </a:ext>
              </a:extLst>
            </p:cNvPr>
            <p:cNvCxnSpPr>
              <a:cxnSpLocks/>
            </p:cNvCxnSpPr>
            <p:nvPr/>
          </p:nvCxnSpPr>
          <p:spPr>
            <a:xfrm>
              <a:off x="4156423" y="4614604"/>
              <a:ext cx="2274194" cy="134887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B346F0-41C4-4ABF-8CFE-E9B5867B2A6D}"/>
                </a:ext>
              </a:extLst>
            </p:cNvPr>
            <p:cNvSpPr txBox="1"/>
            <p:nvPr/>
          </p:nvSpPr>
          <p:spPr>
            <a:xfrm>
              <a:off x="6430617" y="5516387"/>
              <a:ext cx="3779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Для доступа к </a:t>
              </a:r>
              <a:r>
                <a:rPr lang="en-US" dirty="0" err="1">
                  <a:solidFill>
                    <a:srgbClr val="FFC000"/>
                  </a:solidFill>
                </a:rPr>
                <a:t>i</a:t>
              </a:r>
              <a:r>
                <a:rPr lang="en-US" dirty="0">
                  <a:solidFill>
                    <a:srgbClr val="FFC000"/>
                  </a:solidFill>
                </a:rPr>
                <a:t>-</a:t>
              </a:r>
              <a:r>
                <a:rPr lang="ru-RU" dirty="0">
                  <a:solidFill>
                    <a:srgbClr val="FFC000"/>
                  </a:solidFill>
                </a:rPr>
                <a:t>ому файлу нужно открыть папку и на </a:t>
              </a:r>
              <a:r>
                <a:rPr lang="en-US" dirty="0" err="1">
                  <a:solidFill>
                    <a:srgbClr val="FFC000"/>
                  </a:solidFill>
                </a:rPr>
                <a:t>i</a:t>
              </a:r>
              <a:r>
                <a:rPr lang="en-US" dirty="0">
                  <a:solidFill>
                    <a:srgbClr val="FFC000"/>
                  </a:solidFill>
                </a:rPr>
                <a:t>-</a:t>
              </a:r>
              <a:r>
                <a:rPr lang="ru-RU" dirty="0">
                  <a:solidFill>
                    <a:srgbClr val="FFC000"/>
                  </a:solidFill>
                </a:rPr>
                <a:t>том месте будет стоять искомый файл</a:t>
              </a:r>
            </a:p>
          </p:txBody>
        </p:sp>
      </p:grpSp>
      <p:sp>
        <p:nvSpPr>
          <p:cNvPr id="45" name="object 5">
            <a:extLst>
              <a:ext uri="{FF2B5EF4-FFF2-40B4-BE49-F238E27FC236}">
                <a16:creationId xmlns:a16="http://schemas.microsoft.com/office/drawing/2014/main" id="{90F17E9B-5BCC-4600-AC53-00624F62996D}"/>
              </a:ext>
            </a:extLst>
          </p:cNvPr>
          <p:cNvSpPr/>
          <p:nvPr/>
        </p:nvSpPr>
        <p:spPr>
          <a:xfrm>
            <a:off x="5134536" y="6185281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8575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E5DCE6E-1105-4AC6-8F08-AE4770C40AE3}"/>
              </a:ext>
            </a:extLst>
          </p:cNvPr>
          <p:cNvSpPr txBox="1">
            <a:spLocks/>
          </p:cNvSpPr>
          <p:nvPr/>
        </p:nvSpPr>
        <p:spPr>
          <a:xfrm>
            <a:off x="296516" y="4608476"/>
            <a:ext cx="11598965" cy="58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for (int </a:t>
            </a:r>
            <a:r>
              <a:rPr lang="en-US" sz="3200" dirty="0" err="1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 = 0; </a:t>
            </a:r>
            <a:r>
              <a:rPr lang="en-US" sz="3200" dirty="0" err="1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 &lt; SIZE; </a:t>
            </a:r>
            <a:r>
              <a:rPr lang="en-US" sz="3200" dirty="0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++)</a:t>
            </a:r>
          </a:p>
          <a:p>
            <a:r>
              <a:rPr lang="en-US" sz="3200" dirty="0">
                <a:solidFill>
                  <a:srgbClr val="FFC000"/>
                </a:solidFill>
              </a:rPr>
              <a:t>	</a:t>
            </a:r>
            <a:r>
              <a:rPr lang="en-US" sz="3200" dirty="0" err="1">
                <a:solidFill>
                  <a:srgbClr val="FFC000"/>
                </a:solidFill>
              </a:rPr>
              <a:t>cin</a:t>
            </a:r>
            <a:r>
              <a:rPr lang="en-US" sz="3200" dirty="0">
                <a:solidFill>
                  <a:srgbClr val="FFC000"/>
                </a:solidFill>
              </a:rPr>
              <a:t> &gt;&gt; </a:t>
            </a:r>
            <a:r>
              <a:rPr lang="en-US" sz="3200" dirty="0">
                <a:solidFill>
                  <a:srgbClr val="FFC000"/>
                </a:solidFill>
                <a:highlight>
                  <a:srgbClr val="000080"/>
                </a:highlight>
              </a:rPr>
              <a:t>name</a:t>
            </a:r>
            <a:r>
              <a:rPr lang="en-US" sz="3200" dirty="0">
                <a:solidFill>
                  <a:srgbClr val="FFC000"/>
                </a:solidFill>
                <a:highlight>
                  <a:srgbClr val="008000"/>
                </a:highlight>
              </a:rPr>
              <a:t>[</a:t>
            </a:r>
            <a:r>
              <a:rPr lang="en-US" sz="3200" dirty="0" err="1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  <a:highlight>
                  <a:srgbClr val="008000"/>
                </a:highlight>
              </a:rPr>
              <a:t>]</a:t>
            </a:r>
            <a:r>
              <a:rPr lang="en-US" sz="3200" dirty="0">
                <a:solidFill>
                  <a:srgbClr val="FFC000"/>
                </a:solidFill>
              </a:rPr>
              <a:t>;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14F5D68-5A1F-4E3B-9783-B84966C7E9A8}"/>
              </a:ext>
            </a:extLst>
          </p:cNvPr>
          <p:cNvSpPr txBox="1">
            <a:spLocks/>
          </p:cNvSpPr>
          <p:nvPr/>
        </p:nvSpPr>
        <p:spPr>
          <a:xfrm>
            <a:off x="296517" y="281497"/>
            <a:ext cx="11598965" cy="941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C000"/>
                </a:solidFill>
              </a:rPr>
              <a:t>Объявление массива (статического) в С/С++:</a:t>
            </a:r>
          </a:p>
          <a:p>
            <a:r>
              <a:rPr lang="en-US" sz="3200" dirty="0">
                <a:solidFill>
                  <a:srgbClr val="FFC000"/>
                </a:solidFill>
              </a:rPr>
              <a:t>type </a:t>
            </a:r>
            <a:r>
              <a:rPr lang="en-US" sz="3200" dirty="0">
                <a:solidFill>
                  <a:schemeClr val="bg1"/>
                </a:solidFill>
              </a:rPr>
              <a:t>name [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SIZE</a:t>
            </a:r>
            <a:r>
              <a:rPr lang="en-US" sz="3200" dirty="0">
                <a:solidFill>
                  <a:schemeClr val="bg1"/>
                </a:solidFill>
              </a:rPr>
              <a:t>];	//</a:t>
            </a:r>
            <a:r>
              <a:rPr lang="ru-RU" sz="3200" dirty="0">
                <a:solidFill>
                  <a:schemeClr val="bg1"/>
                </a:solidFill>
              </a:rPr>
              <a:t>при этом нумерация от 0 до </a:t>
            </a:r>
            <a:r>
              <a:rPr lang="en-US" sz="3200" dirty="0">
                <a:solidFill>
                  <a:schemeClr val="bg1"/>
                </a:solidFill>
              </a:rPr>
              <a:t>SIZE-1</a:t>
            </a:r>
          </a:p>
          <a:p>
            <a:r>
              <a:rPr lang="en-US" sz="3200" dirty="0">
                <a:solidFill>
                  <a:srgbClr val="FFC000"/>
                </a:solidFill>
              </a:rPr>
              <a:t>type </a:t>
            </a:r>
            <a:r>
              <a:rPr lang="en-US" sz="3200" dirty="0">
                <a:solidFill>
                  <a:schemeClr val="bg1"/>
                </a:solidFill>
              </a:rPr>
              <a:t>name [] = {1, 2, 3 };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883069F-0494-4B5A-A15B-26E7B2CE42FE}"/>
              </a:ext>
            </a:extLst>
          </p:cNvPr>
          <p:cNvSpPr txBox="1">
            <a:spLocks/>
          </p:cNvSpPr>
          <p:nvPr/>
        </p:nvSpPr>
        <p:spPr>
          <a:xfrm>
            <a:off x="296516" y="1396016"/>
            <a:ext cx="11598965" cy="1593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C000"/>
                </a:solidFill>
              </a:rPr>
              <a:t>Обращение к элементу массива:</a:t>
            </a:r>
          </a:p>
          <a:p>
            <a:r>
              <a:rPr lang="en-US" sz="3200" dirty="0">
                <a:solidFill>
                  <a:schemeClr val="bg1"/>
                </a:solidFill>
              </a:rPr>
              <a:t>name [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 = 3;	//</a:t>
            </a:r>
            <a:r>
              <a:rPr lang="ru-RU" sz="3200" dirty="0">
                <a:solidFill>
                  <a:schemeClr val="bg1"/>
                </a:solidFill>
              </a:rPr>
              <a:t>Если </a:t>
            </a:r>
            <a:r>
              <a:rPr lang="en-US" sz="3200" dirty="0" err="1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не входит в промежуток </a:t>
            </a:r>
            <a:r>
              <a:rPr lang="en-US" sz="3200" dirty="0">
                <a:solidFill>
                  <a:schemeClr val="bg1"/>
                </a:solidFill>
              </a:rPr>
              <a:t>[0; SIZE-1] </a:t>
            </a:r>
          </a:p>
          <a:p>
            <a:r>
              <a:rPr lang="en-US" sz="3200" dirty="0">
                <a:solidFill>
                  <a:schemeClr val="bg1"/>
                </a:solidFill>
              </a:rPr>
              <a:t>			//</a:t>
            </a:r>
            <a:r>
              <a:rPr lang="ru-RU" sz="3200" dirty="0">
                <a:solidFill>
                  <a:schemeClr val="bg1"/>
                </a:solidFill>
              </a:rPr>
              <a:t>произойдет ошибка доступа к памяти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06528CC1-E825-43C9-A2F0-12D408006A09}"/>
              </a:ext>
            </a:extLst>
          </p:cNvPr>
          <p:cNvSpPr txBox="1">
            <a:spLocks/>
          </p:cNvSpPr>
          <p:nvPr/>
        </p:nvSpPr>
        <p:spPr>
          <a:xfrm>
            <a:off x="296516" y="3018126"/>
            <a:ext cx="11598965" cy="941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rgbClr val="FFC000"/>
                </a:solidFill>
              </a:rPr>
              <a:t>Действия над элементами: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cout</a:t>
            </a:r>
            <a:r>
              <a:rPr lang="en-US" sz="3200" dirty="0">
                <a:solidFill>
                  <a:schemeClr val="bg1"/>
                </a:solidFill>
              </a:rPr>
              <a:t> &lt;&lt;name [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j</a:t>
            </a:r>
            <a:r>
              <a:rPr lang="en-US" sz="3200" dirty="0">
                <a:solidFill>
                  <a:schemeClr val="bg1"/>
                </a:solidFill>
              </a:rPr>
              <a:t>] * </a:t>
            </a:r>
            <a:r>
              <a:rPr lang="ru-RU" sz="3200" dirty="0">
                <a:solidFill>
                  <a:schemeClr val="bg1"/>
                </a:solidFill>
              </a:rPr>
              <a:t>(</a:t>
            </a:r>
            <a:r>
              <a:rPr lang="en-US" sz="3200" dirty="0">
                <a:solidFill>
                  <a:schemeClr val="bg1"/>
                </a:solidFill>
              </a:rPr>
              <a:t>name[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% 10)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//</a:t>
            </a:r>
            <a:r>
              <a:rPr lang="ru-RU" sz="3200" dirty="0">
                <a:solidFill>
                  <a:schemeClr val="bg1"/>
                </a:solidFill>
              </a:rPr>
              <a:t>как с переменной </a:t>
            </a:r>
            <a:r>
              <a:rPr lang="en-US" sz="3200" dirty="0">
                <a:solidFill>
                  <a:srgbClr val="FFC000"/>
                </a:solidFill>
              </a:rPr>
              <a:t>type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DBE05EB-A01B-4D07-861E-966BDD6F2F65}"/>
              </a:ext>
            </a:extLst>
          </p:cNvPr>
          <p:cNvSpPr/>
          <p:nvPr/>
        </p:nvSpPr>
        <p:spPr>
          <a:xfrm>
            <a:off x="599113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191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204187"/>
            <a:ext cx="11837504" cy="95011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Представление массивов в памяти в С++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5B8856-1B1C-4E23-8D70-D193A517220F}"/>
              </a:ext>
            </a:extLst>
          </p:cNvPr>
          <p:cNvSpPr/>
          <p:nvPr/>
        </p:nvSpPr>
        <p:spPr>
          <a:xfrm>
            <a:off x="2776332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4123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98CA34-F860-4DCF-B898-4AA60E90084A}"/>
              </a:ext>
            </a:extLst>
          </p:cNvPr>
          <p:cNvSpPr/>
          <p:nvPr/>
        </p:nvSpPr>
        <p:spPr>
          <a:xfrm>
            <a:off x="3650976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58C8300-8E01-4C5A-BDDF-224E23B377B2}"/>
              </a:ext>
            </a:extLst>
          </p:cNvPr>
          <p:cNvSpPr/>
          <p:nvPr/>
        </p:nvSpPr>
        <p:spPr>
          <a:xfrm>
            <a:off x="4525620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64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235EDE-48CA-4858-A44B-B368DE62F32C}"/>
              </a:ext>
            </a:extLst>
          </p:cNvPr>
          <p:cNvSpPr/>
          <p:nvPr/>
        </p:nvSpPr>
        <p:spPr>
          <a:xfrm>
            <a:off x="152400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92811D-37C8-477D-93A2-FCB763DFF3A9}"/>
              </a:ext>
            </a:extLst>
          </p:cNvPr>
          <p:cNvSpPr/>
          <p:nvPr/>
        </p:nvSpPr>
        <p:spPr>
          <a:xfrm>
            <a:off x="1027044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1CF9EC-57BE-4E17-A83A-01233E624B96}"/>
              </a:ext>
            </a:extLst>
          </p:cNvPr>
          <p:cNvSpPr/>
          <p:nvPr/>
        </p:nvSpPr>
        <p:spPr>
          <a:xfrm>
            <a:off x="1901688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81A83E-3A9B-40A3-A235-1095213376D2}"/>
              </a:ext>
            </a:extLst>
          </p:cNvPr>
          <p:cNvSpPr/>
          <p:nvPr/>
        </p:nvSpPr>
        <p:spPr>
          <a:xfrm>
            <a:off x="5400264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7B2180F-EF8A-46EA-8B6B-4A285B1A75A2}"/>
              </a:ext>
            </a:extLst>
          </p:cNvPr>
          <p:cNvSpPr/>
          <p:nvPr/>
        </p:nvSpPr>
        <p:spPr>
          <a:xfrm>
            <a:off x="6274908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20F85E4-5C5E-43E3-A509-2FB13B0625EA}"/>
              </a:ext>
            </a:extLst>
          </p:cNvPr>
          <p:cNvSpPr/>
          <p:nvPr/>
        </p:nvSpPr>
        <p:spPr>
          <a:xfrm>
            <a:off x="7149552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EBA3350-0256-43D8-87AD-906056383667}"/>
              </a:ext>
            </a:extLst>
          </p:cNvPr>
          <p:cNvSpPr/>
          <p:nvPr/>
        </p:nvSpPr>
        <p:spPr>
          <a:xfrm>
            <a:off x="8024196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…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CB80297-66A2-4CD2-AED6-516345834F6E}"/>
              </a:ext>
            </a:extLst>
          </p:cNvPr>
          <p:cNvSpPr/>
          <p:nvPr/>
        </p:nvSpPr>
        <p:spPr>
          <a:xfrm>
            <a:off x="8898840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53EFD25-E093-4DD9-BF5E-4F226EE5D495}"/>
              </a:ext>
            </a:extLst>
          </p:cNvPr>
          <p:cNvSpPr/>
          <p:nvPr/>
        </p:nvSpPr>
        <p:spPr>
          <a:xfrm>
            <a:off x="9773484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F28B1F8-F4D4-44C9-BDFF-4B3205BDA05F}"/>
              </a:ext>
            </a:extLst>
          </p:cNvPr>
          <p:cNvSpPr/>
          <p:nvPr/>
        </p:nvSpPr>
        <p:spPr>
          <a:xfrm>
            <a:off x="10648128" y="2266122"/>
            <a:ext cx="874644" cy="834888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****</a:t>
            </a: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D31E3ACC-64DF-4103-9028-6F2A3D783173}"/>
              </a:ext>
            </a:extLst>
          </p:cNvPr>
          <p:cNvSpPr txBox="1">
            <a:spLocks/>
          </p:cNvSpPr>
          <p:nvPr/>
        </p:nvSpPr>
        <p:spPr>
          <a:xfrm>
            <a:off x="377687" y="4466050"/>
            <a:ext cx="11598965" cy="688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const int </a:t>
            </a:r>
            <a:r>
              <a:rPr lang="en-US" sz="3200" dirty="0">
                <a:solidFill>
                  <a:srgbClr val="FFC000"/>
                </a:solidFill>
                <a:highlight>
                  <a:srgbClr val="FF0000"/>
                </a:highlight>
              </a:rPr>
              <a:t>SIZE </a:t>
            </a:r>
            <a:r>
              <a:rPr lang="en-US" sz="3200" dirty="0">
                <a:solidFill>
                  <a:srgbClr val="FFC000"/>
                </a:solidFill>
              </a:rPr>
              <a:t>= 7;</a:t>
            </a:r>
          </a:p>
          <a:p>
            <a:r>
              <a:rPr lang="en-US" sz="3200" dirty="0">
                <a:solidFill>
                  <a:srgbClr val="FFC000"/>
                </a:solidFill>
              </a:rPr>
              <a:t>int </a:t>
            </a:r>
            <a:r>
              <a:rPr lang="en-US" sz="3200" dirty="0">
                <a:solidFill>
                  <a:srgbClr val="FFC000"/>
                </a:solidFill>
                <a:highlight>
                  <a:srgbClr val="000080"/>
                </a:highlight>
              </a:rPr>
              <a:t>mass</a:t>
            </a:r>
            <a:r>
              <a:rPr lang="en-US" sz="3200" dirty="0">
                <a:solidFill>
                  <a:srgbClr val="FFC000"/>
                </a:solidFill>
              </a:rPr>
              <a:t>[SIZE];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21" name="Левая фигурная скобка 20">
            <a:extLst>
              <a:ext uri="{FF2B5EF4-FFF2-40B4-BE49-F238E27FC236}">
                <a16:creationId xmlns:a16="http://schemas.microsoft.com/office/drawing/2014/main" id="{ABC0AF59-1291-4949-8B7D-29F3176B9277}"/>
              </a:ext>
            </a:extLst>
          </p:cNvPr>
          <p:cNvSpPr/>
          <p:nvPr/>
        </p:nvSpPr>
        <p:spPr>
          <a:xfrm rot="16200000">
            <a:off x="5420142" y="457200"/>
            <a:ext cx="834888" cy="6122508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6D16E-8253-4D98-B16E-EE18CCA8AD6A}"/>
              </a:ext>
            </a:extLst>
          </p:cNvPr>
          <p:cNvSpPr txBox="1"/>
          <p:nvPr/>
        </p:nvSpPr>
        <p:spPr>
          <a:xfrm>
            <a:off x="3062811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FBE5BC-D62A-45A2-B1EE-683BC6469B7A}"/>
              </a:ext>
            </a:extLst>
          </p:cNvPr>
          <p:cNvSpPr txBox="1"/>
          <p:nvPr/>
        </p:nvSpPr>
        <p:spPr>
          <a:xfrm>
            <a:off x="3937455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80D1B9-3D6F-4B07-A8DF-3B549CC5A4B8}"/>
              </a:ext>
            </a:extLst>
          </p:cNvPr>
          <p:cNvSpPr txBox="1"/>
          <p:nvPr/>
        </p:nvSpPr>
        <p:spPr>
          <a:xfrm>
            <a:off x="4812099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9D3A57-6E36-4181-9465-9BFE1599DFAE}"/>
              </a:ext>
            </a:extLst>
          </p:cNvPr>
          <p:cNvSpPr txBox="1"/>
          <p:nvPr/>
        </p:nvSpPr>
        <p:spPr>
          <a:xfrm>
            <a:off x="5686743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AEBE3-3E7A-48A3-B000-B93CDDCBE834}"/>
              </a:ext>
            </a:extLst>
          </p:cNvPr>
          <p:cNvSpPr txBox="1"/>
          <p:nvPr/>
        </p:nvSpPr>
        <p:spPr>
          <a:xfrm>
            <a:off x="6561387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99C78A-4086-49E9-970E-981D1C75FAB3}"/>
              </a:ext>
            </a:extLst>
          </p:cNvPr>
          <p:cNvSpPr txBox="1"/>
          <p:nvPr/>
        </p:nvSpPr>
        <p:spPr>
          <a:xfrm>
            <a:off x="7436031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676CA-746C-461F-947E-6E939F635379}"/>
              </a:ext>
            </a:extLst>
          </p:cNvPr>
          <p:cNvSpPr txBox="1"/>
          <p:nvPr/>
        </p:nvSpPr>
        <p:spPr>
          <a:xfrm>
            <a:off x="8310675" y="1816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A562F6DF-8B56-41C7-8394-3B23A5A15719}"/>
              </a:ext>
            </a:extLst>
          </p:cNvPr>
          <p:cNvSpPr txBox="1">
            <a:spLocks/>
          </p:cNvSpPr>
          <p:nvPr/>
        </p:nvSpPr>
        <p:spPr>
          <a:xfrm>
            <a:off x="377687" y="5556516"/>
            <a:ext cx="11598965" cy="58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C000"/>
                </a:solidFill>
              </a:rPr>
              <a:t>for (int </a:t>
            </a:r>
            <a:r>
              <a:rPr lang="en-US" sz="3200" dirty="0" err="1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 = 0; </a:t>
            </a:r>
            <a:r>
              <a:rPr lang="en-US" sz="3200" dirty="0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 &lt; SIZE; </a:t>
            </a:r>
            <a:r>
              <a:rPr lang="en-US" sz="3200" dirty="0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</a:rPr>
              <a:t>++)</a:t>
            </a:r>
          </a:p>
          <a:p>
            <a:r>
              <a:rPr lang="en-US" sz="3200" dirty="0">
                <a:solidFill>
                  <a:srgbClr val="FFC000"/>
                </a:solidFill>
              </a:rPr>
              <a:t>	</a:t>
            </a:r>
            <a:r>
              <a:rPr lang="en-US" sz="3200" dirty="0" err="1">
                <a:solidFill>
                  <a:srgbClr val="FFC000"/>
                </a:solidFill>
              </a:rPr>
              <a:t>cin</a:t>
            </a:r>
            <a:r>
              <a:rPr lang="en-US" sz="3200" dirty="0">
                <a:solidFill>
                  <a:srgbClr val="FFC000"/>
                </a:solidFill>
              </a:rPr>
              <a:t>&gt;&gt; </a:t>
            </a:r>
            <a:r>
              <a:rPr lang="en-US" sz="3200" dirty="0">
                <a:solidFill>
                  <a:srgbClr val="FFC000"/>
                </a:solidFill>
                <a:highlight>
                  <a:srgbClr val="000080"/>
                </a:highlight>
              </a:rPr>
              <a:t>mass</a:t>
            </a:r>
            <a:r>
              <a:rPr lang="en-US" sz="3200" dirty="0">
                <a:solidFill>
                  <a:srgbClr val="FFC000"/>
                </a:solidFill>
                <a:highlight>
                  <a:srgbClr val="008000"/>
                </a:highlight>
              </a:rPr>
              <a:t>[</a:t>
            </a:r>
            <a:r>
              <a:rPr lang="en-US" sz="3200" dirty="0" err="1">
                <a:solidFill>
                  <a:srgbClr val="FFC000"/>
                </a:solidFill>
                <a:highlight>
                  <a:srgbClr val="FF0000"/>
                </a:highlight>
              </a:rPr>
              <a:t>i</a:t>
            </a:r>
            <a:r>
              <a:rPr lang="en-US" sz="3200" dirty="0">
                <a:solidFill>
                  <a:srgbClr val="FFC000"/>
                </a:solidFill>
                <a:highlight>
                  <a:srgbClr val="008000"/>
                </a:highlight>
              </a:rPr>
              <a:t>]</a:t>
            </a:r>
            <a:r>
              <a:rPr lang="en-US" sz="3200" dirty="0">
                <a:solidFill>
                  <a:srgbClr val="FFC000"/>
                </a:solidFill>
              </a:rPr>
              <a:t>;</a:t>
            </a:r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E8A42649-632A-4FC8-B28E-AB990FEBC4F2}"/>
              </a:ext>
            </a:extLst>
          </p:cNvPr>
          <p:cNvSpPr/>
          <p:nvPr/>
        </p:nvSpPr>
        <p:spPr>
          <a:xfrm rot="18704226">
            <a:off x="2744512" y="1310163"/>
            <a:ext cx="274693" cy="64422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highlight>
                <a:srgbClr val="FF0000"/>
              </a:highlight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0537CA64-8108-4832-86D1-546F563A6BF2}"/>
              </a:ext>
            </a:extLst>
          </p:cNvPr>
          <p:cNvSpPr/>
          <p:nvPr/>
        </p:nvSpPr>
        <p:spPr>
          <a:xfrm>
            <a:off x="7033471" y="606319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3064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1D1B2-924A-FA28-1561-F24212C2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Ввод/вывод массивов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00FCA-5054-691C-A018-08CDC483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4"/>
                </a:solidFill>
              </a:rPr>
              <a:t>Очевидно  что удобнее вводить через цикл. Тут на помощь приходит </a:t>
            </a:r>
            <a:r>
              <a:rPr lang="ru-RU" dirty="0" err="1">
                <a:solidFill>
                  <a:schemeClr val="accent4"/>
                </a:solidFill>
              </a:rPr>
              <a:t>циклус-форикус</a:t>
            </a:r>
            <a:r>
              <a:rPr lang="ru-RU" dirty="0">
                <a:solidFill>
                  <a:schemeClr val="accent4"/>
                </a:solidFill>
              </a:rPr>
              <a:t>:</a:t>
            </a:r>
            <a:br>
              <a:rPr lang="ru-RU" dirty="0">
                <a:solidFill>
                  <a:schemeClr val="accent4"/>
                </a:solidFill>
              </a:rPr>
            </a:br>
            <a:r>
              <a:rPr lang="en-US" dirty="0">
                <a:solidFill>
                  <a:schemeClr val="accent4"/>
                </a:solidFill>
              </a:rPr>
              <a:t>const int n = 10;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int mas[n];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for(int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= 0;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 &lt; n; 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cin</a:t>
            </a:r>
            <a:r>
              <a:rPr lang="en-US" dirty="0">
                <a:solidFill>
                  <a:schemeClr val="accent4"/>
                </a:solidFill>
              </a:rPr>
              <a:t> &gt;&gt; mas[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&lt;&lt;mas[</a:t>
            </a:r>
            <a:r>
              <a:rPr lang="en-US" dirty="0" err="1">
                <a:solidFill>
                  <a:schemeClr val="accent4"/>
                </a:solidFill>
              </a:rPr>
              <a:t>i</a:t>
            </a:r>
            <a:r>
              <a:rPr lang="en-US" dirty="0">
                <a:solidFill>
                  <a:schemeClr val="accent4"/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0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Пример решения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7034E456-8D08-49D0-BBF7-9C28A05FDD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843" y="1323100"/>
                <a:ext cx="11748052" cy="14697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just"/>
                <a:r>
                  <a:rPr lang="ru-RU" sz="3200" dirty="0">
                    <a:solidFill>
                      <a:srgbClr val="FFC000"/>
                    </a:solidFill>
                  </a:rPr>
                  <a:t>С клавиатуры вводится число </a:t>
                </a:r>
                <a:r>
                  <a:rPr lang="en-US" sz="3200" dirty="0">
                    <a:solidFill>
                      <a:srgbClr val="FFC000"/>
                    </a:solidFill>
                  </a:rPr>
                  <a:t>N (1 ≤ N ≤ 100), </a:t>
                </a:r>
                <a:r>
                  <a:rPr lang="ru-RU" sz="3200" dirty="0">
                    <a:solidFill>
                      <a:srgbClr val="FFC000"/>
                    </a:solidFill>
                  </a:rPr>
                  <a:t>а затем </a:t>
                </a:r>
                <a:r>
                  <a:rPr lang="en-US" sz="3200" dirty="0">
                    <a:solidFill>
                      <a:srgbClr val="FFC000"/>
                    </a:solidFill>
                  </a:rPr>
                  <a:t>N </a:t>
                </a:r>
                <a:r>
                  <a:rPr lang="ru-RU" sz="3200" dirty="0">
                    <a:solidFill>
                      <a:srgbClr val="FFC000"/>
                    </a:solidFill>
                  </a:rPr>
                  <a:t>целых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rgbClr val="FFC000"/>
                    </a:solidFill>
                  </a:rPr>
                  <a:t> </a:t>
                </a:r>
                <a:r>
                  <a:rPr lang="en-US" sz="3200" dirty="0">
                    <a:solidFill>
                      <a:srgbClr val="FFC000"/>
                    </a:solidFill>
                  </a:rPr>
                  <a:t>(</a:t>
                </a:r>
                <a:r>
                  <a:rPr lang="ru-RU" sz="3200" dirty="0">
                    <a:solidFill>
                      <a:srgbClr val="FFC000"/>
                    </a:solidFill>
                  </a:rPr>
                  <a:t>-100</a:t>
                </a:r>
                <a:r>
                  <a:rPr lang="en-US" sz="3200" dirty="0">
                    <a:solidFill>
                      <a:srgbClr val="FFC000"/>
                    </a:solidFill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C000"/>
                    </a:solidFill>
                  </a:rPr>
                  <a:t> ≤ 100). </a:t>
                </a:r>
                <a:r>
                  <a:rPr lang="ru-RU" sz="3200" dirty="0">
                    <a:solidFill>
                      <a:srgbClr val="FFC000"/>
                    </a:solidFill>
                  </a:rPr>
                  <a:t>Затем вводится число В (-100</a:t>
                </a:r>
                <a:r>
                  <a:rPr lang="en-US" sz="3200" dirty="0">
                    <a:solidFill>
                      <a:srgbClr val="FFC000"/>
                    </a:solidFill>
                  </a:rPr>
                  <a:t> ≤ 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В </m:t>
                    </m:r>
                  </m:oMath>
                </a14:m>
                <a:r>
                  <a:rPr lang="en-US" sz="3200" dirty="0">
                    <a:solidFill>
                      <a:srgbClr val="FFC000"/>
                    </a:solidFill>
                  </a:rPr>
                  <a:t>≤ 100</a:t>
                </a:r>
                <a:r>
                  <a:rPr lang="ru-RU" sz="3200" dirty="0">
                    <a:solidFill>
                      <a:srgbClr val="FFC000"/>
                    </a:solidFill>
                  </a:rPr>
                  <a:t>).</a:t>
                </a:r>
              </a:p>
              <a:p>
                <a:pPr algn="just"/>
                <a:r>
                  <a:rPr lang="ru-RU" sz="3200" dirty="0">
                    <a:solidFill>
                      <a:srgbClr val="FFC000"/>
                    </a:solidFill>
                  </a:rPr>
                  <a:t>Вывести на экран сумму всех 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rgbClr val="FFC000"/>
                    </a:solidFill>
                  </a:rPr>
                  <a:t> </a:t>
                </a:r>
                <a:r>
                  <a:rPr lang="ru-RU" sz="3200" u="sng" dirty="0">
                    <a:solidFill>
                      <a:srgbClr val="FFC000"/>
                    </a:solidFill>
                  </a:rPr>
                  <a:t>небольших</a:t>
                </a:r>
                <a:r>
                  <a:rPr lang="ru-RU" sz="3200" dirty="0">
                    <a:solidFill>
                      <a:srgbClr val="FFC000"/>
                    </a:solidFill>
                  </a:rPr>
                  <a:t>, чем В.</a:t>
                </a:r>
                <a:endParaRPr lang="ru-RU" sz="3200" u="sng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7034E456-8D08-49D0-BBF7-9C28A05F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3" y="1323100"/>
                <a:ext cx="11748052" cy="1469796"/>
              </a:xfrm>
              <a:prstGeom prst="rect">
                <a:avLst/>
              </a:prstGeom>
              <a:blipFill>
                <a:blip r:embed="rId2"/>
                <a:stretch>
                  <a:fillRect l="-1297" t="-4979" r="-1245" b="-95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221974" y="3458818"/>
            <a:ext cx="117480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FC000"/>
                </a:solidFill>
              </a:rPr>
              <a:t>Создать массив для «худшего случая» </a:t>
            </a:r>
            <a:r>
              <a:rPr lang="en-US" sz="4000" dirty="0">
                <a:solidFill>
                  <a:srgbClr val="FFC000"/>
                </a:solidFill>
              </a:rPr>
              <a:t>N, </a:t>
            </a:r>
            <a:r>
              <a:rPr lang="ru-RU" sz="4000" dirty="0">
                <a:solidFill>
                  <a:srgbClr val="FFC000"/>
                </a:solidFill>
              </a:rPr>
              <a:t>то есть 100 (так как больше 100 не будет введено чисел)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FC000"/>
                </a:solidFill>
              </a:rPr>
              <a:t>Первым проходом заполнить  массив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rgbClr val="FFC000"/>
                </a:solidFill>
              </a:rPr>
              <a:t>Вторым проходом сравнивать элементы массива и суммировать подходящие по условию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6797338-6C06-46F4-A42B-B1F1B9C30BA6}"/>
              </a:ext>
            </a:extLst>
          </p:cNvPr>
          <p:cNvSpPr/>
          <p:nvPr/>
        </p:nvSpPr>
        <p:spPr>
          <a:xfrm>
            <a:off x="8095551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7630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54E5-4850-37DA-DB90-FB898EF2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/>
                </a:solidFill>
              </a:rPr>
              <a:t>Простой вариант решения: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B814C4-76F8-1FEA-DDE7-8AA94B668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96" y="1825625"/>
            <a:ext cx="7832407" cy="4351338"/>
          </a:xfrm>
        </p:spPr>
      </p:pic>
    </p:spTree>
    <p:extLst>
      <p:ext uri="{BB962C8B-B14F-4D97-AF65-F5344CB8AC3E}">
        <p14:creationId xmlns:p14="http://schemas.microsoft.com/office/powerpoint/2010/main" val="394888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Немного ввода через файлы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133791" y="848251"/>
            <a:ext cx="11748052" cy="1469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200" dirty="0">
                <a:solidFill>
                  <a:srgbClr val="FFC000"/>
                </a:solidFill>
              </a:rPr>
              <a:t>Зачем? Так удобнее вводить одно и тоже и что то большое.</a:t>
            </a:r>
          </a:p>
          <a:p>
            <a:pPr algn="just"/>
            <a:r>
              <a:rPr lang="ru-RU" sz="3200" u="sng" dirty="0">
                <a:solidFill>
                  <a:srgbClr val="FFC000"/>
                </a:solidFill>
              </a:rPr>
              <a:t>Как? Читай ниже</a:t>
            </a:r>
            <a:r>
              <a:rPr lang="en-US" sz="3200" u="sng" dirty="0">
                <a:solidFill>
                  <a:srgbClr val="FFC000"/>
                </a:solidFill>
              </a:rPr>
              <a:t>/ </a:t>
            </a:r>
            <a:endParaRPr lang="ru-RU" sz="3200" u="sng" dirty="0">
              <a:solidFill>
                <a:srgbClr val="FFC000"/>
              </a:solidFill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6797338-6C06-46F4-A42B-B1F1B9C30BA6}"/>
              </a:ext>
            </a:extLst>
          </p:cNvPr>
          <p:cNvSpPr/>
          <p:nvPr/>
        </p:nvSpPr>
        <p:spPr>
          <a:xfrm>
            <a:off x="8473404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364E4-8DA6-4F2F-8801-FB0A9B47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1" y="2628277"/>
            <a:ext cx="7906853" cy="666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66233-A5EA-400D-AECE-10BECBDA153A}"/>
              </a:ext>
            </a:extLst>
          </p:cNvPr>
          <p:cNvSpPr txBox="1"/>
          <p:nvPr/>
        </p:nvSpPr>
        <p:spPr>
          <a:xfrm>
            <a:off x="405729" y="4955071"/>
            <a:ext cx="602536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Имя файла – полное в </a:t>
            </a:r>
            <a:r>
              <a:rPr lang="en-US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“”</a:t>
            </a:r>
          </a:p>
          <a:p>
            <a:r>
              <a:rPr lang="ru-RU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Коды доступа – </a:t>
            </a:r>
            <a:r>
              <a:rPr lang="en-US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“r” – </a:t>
            </a:r>
            <a:r>
              <a:rPr lang="ru-RU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чтение, </a:t>
            </a:r>
            <a:r>
              <a:rPr lang="en-US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“w” – </a:t>
            </a:r>
            <a:r>
              <a:rPr lang="ru-RU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запись. </a:t>
            </a:r>
            <a:endParaRPr lang="en-US" sz="25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ru-RU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Поток стандартный (консоль) - </a:t>
            </a:r>
            <a:r>
              <a:rPr lang="en-US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stdin</a:t>
            </a:r>
            <a:endParaRPr lang="ru-RU" sz="25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FDD4305-B683-4C32-B163-0F88CF5BE016}"/>
              </a:ext>
            </a:extLst>
          </p:cNvPr>
          <p:cNvCxnSpPr/>
          <p:nvPr/>
        </p:nvCxnSpPr>
        <p:spPr>
          <a:xfrm flipV="1">
            <a:off x="1824430" y="3295120"/>
            <a:ext cx="720000" cy="715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5368063-92F5-4D3C-A767-E7A64851CFF9}"/>
              </a:ext>
            </a:extLst>
          </p:cNvPr>
          <p:cNvCxnSpPr/>
          <p:nvPr/>
        </p:nvCxnSpPr>
        <p:spPr>
          <a:xfrm flipV="1">
            <a:off x="4032307" y="3269950"/>
            <a:ext cx="720000" cy="715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CE69FFE-D6C2-496F-B891-B1BE099430CB}"/>
              </a:ext>
            </a:extLst>
          </p:cNvPr>
          <p:cNvCxnSpPr/>
          <p:nvPr/>
        </p:nvCxnSpPr>
        <p:spPr>
          <a:xfrm flipV="1">
            <a:off x="5647817" y="3255525"/>
            <a:ext cx="720000" cy="715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267839-2C90-416B-87D3-D75DDDDA3D5D}"/>
              </a:ext>
            </a:extLst>
          </p:cNvPr>
          <p:cNvSpPr txBox="1"/>
          <p:nvPr/>
        </p:nvSpPr>
        <p:spPr>
          <a:xfrm>
            <a:off x="475676" y="4044007"/>
            <a:ext cx="16754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Имя файла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CA41A-425A-49B2-93F8-94C6A3230869}"/>
              </a:ext>
            </a:extLst>
          </p:cNvPr>
          <p:cNvSpPr txBox="1"/>
          <p:nvPr/>
        </p:nvSpPr>
        <p:spPr>
          <a:xfrm>
            <a:off x="2651747" y="4044007"/>
            <a:ext cx="18367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Код доступа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92F8D-EF26-441B-9752-5D1A6C6CF318}"/>
              </a:ext>
            </a:extLst>
          </p:cNvPr>
          <p:cNvSpPr txBox="1"/>
          <p:nvPr/>
        </p:nvSpPr>
        <p:spPr>
          <a:xfrm>
            <a:off x="4989144" y="4044007"/>
            <a:ext cx="29965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Поток ввода/вывода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DC3CA-18C5-46D1-9133-02396E43BB50}"/>
              </a:ext>
            </a:extLst>
          </p:cNvPr>
          <p:cNvSpPr txBox="1"/>
          <p:nvPr/>
        </p:nvSpPr>
        <p:spPr>
          <a:xfrm>
            <a:off x="8242104" y="2778016"/>
            <a:ext cx="313098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5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- Синтаксис команды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E532D2D-E59D-4DED-BF72-C4EE7A63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" y="2077940"/>
            <a:ext cx="7440063" cy="5334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A6A1C8-2948-49B2-8033-7E61B8E9C575}"/>
              </a:ext>
            </a:extLst>
          </p:cNvPr>
          <p:cNvSpPr txBox="1"/>
          <p:nvPr/>
        </p:nvSpPr>
        <p:spPr>
          <a:xfrm>
            <a:off x="7457424" y="1722303"/>
            <a:ext cx="5375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Пишем эту штуку в самом начале.</a:t>
            </a:r>
          </a:p>
          <a:p>
            <a:r>
              <a:rPr lang="ru-RU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Так мы говорим что вся ответственность за старые и опасные методы на нас</a:t>
            </a:r>
          </a:p>
        </p:txBody>
      </p:sp>
    </p:spTree>
    <p:extLst>
      <p:ext uri="{BB962C8B-B14F-4D97-AF65-F5344CB8AC3E}">
        <p14:creationId xmlns:p14="http://schemas.microsoft.com/office/powerpoint/2010/main" val="253349223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188843" y="1323100"/>
            <a:ext cx="11748052" cy="1469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sz="3200" u="sng" dirty="0">
              <a:solidFill>
                <a:srgbClr val="FFC000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398B21-67E2-486D-9BD5-C69C21B8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022F8-6E9E-45F7-B6A5-3D6AE3D8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172"/>
            <a:ext cx="11669754" cy="5649113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D4FD8843-2987-4EAA-AA7B-9F89E3AF2AFB}"/>
              </a:ext>
            </a:extLst>
          </p:cNvPr>
          <p:cNvSpPr/>
          <p:nvPr/>
        </p:nvSpPr>
        <p:spPr>
          <a:xfrm>
            <a:off x="9053118" y="6143307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384040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7034E456-8D08-49D0-BBF7-9C28A05FDD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843" y="1323099"/>
                <a:ext cx="11748052" cy="511745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 algn="just">
                  <a:buAutoNum type="arabicPeriod"/>
                </a:pP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С клавиатуры вводят число А (0</a:t>
                </a:r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 ≤ 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А</a:t>
                </a:r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32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32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). Требуется сохранить все цифры числа А в массив и вывести их через пробел.</a:t>
                </a:r>
              </a:p>
              <a:p>
                <a:pPr algn="just"/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					</a:t>
                </a:r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input:    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12345 </a:t>
                </a:r>
                <a:endParaRPr 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algn="just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					output: 1 2 3 4 5</a:t>
                </a:r>
                <a:endParaRPr lang="ru-RU" sz="32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algn="just"/>
                <a:endParaRPr 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algn="just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2. 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С клавиатуры вводят число </a:t>
                </a:r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N 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(0</a:t>
                </a:r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 ≤ N ≤ 100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), затем </a:t>
                </a:r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N 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  <a:p>
                <a:pPr algn="just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(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-100</a:t>
                </a:r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 ≤ 100)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. Требуется вывести на экран среднее арифметическое этих чисел. Для работы с числами использовать массив. Среднее арифметическое хранить в переменной типа </a:t>
                </a:r>
                <a:r>
                  <a:rPr lang="en-US" sz="3200" u="sng" dirty="0">
                    <a:solidFill>
                      <a:schemeClr val="bg1">
                        <a:lumMod val="95000"/>
                      </a:schemeClr>
                    </a:solidFill>
                  </a:rPr>
                  <a:t>float</a:t>
                </a:r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.</a:t>
                </a:r>
              </a:p>
              <a:p>
                <a:pPr algn="just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					input: </a:t>
                </a:r>
              </a:p>
              <a:p>
                <a:pPr algn="just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					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3 </a:t>
                </a:r>
                <a:endParaRPr 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algn="just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					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1 3 9 </a:t>
                </a:r>
                <a:endParaRPr 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algn="just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</a:rPr>
                  <a:t>					output:  </a:t>
                </a:r>
                <a:r>
                  <a:rPr lang="ru-RU" sz="3200" dirty="0">
                    <a:solidFill>
                      <a:schemeClr val="bg1">
                        <a:lumMod val="95000"/>
                      </a:schemeClr>
                    </a:solidFill>
                  </a:rPr>
                  <a:t>4,33333</a:t>
                </a:r>
                <a:endParaRPr lang="en-US" sz="32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7034E456-8D08-49D0-BBF7-9C28A05F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3" y="1323099"/>
                <a:ext cx="11748052" cy="5117457"/>
              </a:xfrm>
              <a:prstGeom prst="rect">
                <a:avLst/>
              </a:prstGeom>
              <a:blipFill>
                <a:blip r:embed="rId2"/>
                <a:stretch>
                  <a:fillRect l="-1297" t="-2262" r="-1245" b="-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5">
            <a:extLst>
              <a:ext uri="{FF2B5EF4-FFF2-40B4-BE49-F238E27FC236}">
                <a16:creationId xmlns:a16="http://schemas.microsoft.com/office/drawing/2014/main" id="{D8CCF636-BE2B-4405-B9BF-942942B1F78C}"/>
              </a:ext>
            </a:extLst>
          </p:cNvPr>
          <p:cNvSpPr/>
          <p:nvPr/>
        </p:nvSpPr>
        <p:spPr>
          <a:xfrm>
            <a:off x="10026242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608092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Задачи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4DCF61-8E82-46A9-9934-8DB72556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6" y="1922384"/>
            <a:ext cx="11603355" cy="104275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85767B4-F21E-4FAD-868C-0BA4D3AF55A8}"/>
              </a:ext>
            </a:extLst>
          </p:cNvPr>
          <p:cNvSpPr txBox="1">
            <a:spLocks/>
          </p:cNvSpPr>
          <p:nvPr/>
        </p:nvSpPr>
        <p:spPr>
          <a:xfrm>
            <a:off x="188843" y="1323100"/>
            <a:ext cx="11748052" cy="528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200" dirty="0">
                <a:solidFill>
                  <a:srgbClr val="FFC000"/>
                </a:solidFill>
              </a:rPr>
              <a:t>Задача №24 из ЕГЭ по информатике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7F315EE-68B9-46FF-8541-B32902D1DC7C}"/>
              </a:ext>
            </a:extLst>
          </p:cNvPr>
          <p:cNvSpPr/>
          <p:nvPr/>
        </p:nvSpPr>
        <p:spPr>
          <a:xfrm>
            <a:off x="11085195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347813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>
                <a:solidFill>
                  <a:srgbClr val="FFC000"/>
                </a:solidFill>
              </a:rPr>
              <a:t>Есче</a:t>
            </a:r>
            <a:r>
              <a:rPr lang="ru-RU" sz="5400" dirty="0">
                <a:solidFill>
                  <a:srgbClr val="FFC000"/>
                </a:solidFill>
              </a:rPr>
              <a:t> про циклы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0FCD7-AE5C-4549-8CAD-A1176129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560"/>
            <a:ext cx="7773485" cy="7811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8B5A8F-06F1-4FCB-848A-B571A5B8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328"/>
            <a:ext cx="11155332" cy="14384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FADA50-7983-4A5F-AE36-715787C30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4803"/>
            <a:ext cx="6801799" cy="201958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C17A6C-A126-4897-903C-B342060D6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799" y="3244803"/>
            <a:ext cx="6014329" cy="2019582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052D31A7-EBFD-44B7-8219-6089E72468ED}"/>
              </a:ext>
            </a:extLst>
          </p:cNvPr>
          <p:cNvSpPr/>
          <p:nvPr/>
        </p:nvSpPr>
        <p:spPr>
          <a:xfrm>
            <a:off x="454404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95979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>
                <a:solidFill>
                  <a:srgbClr val="FFC000"/>
                </a:solidFill>
              </a:rPr>
              <a:t>Есче</a:t>
            </a:r>
            <a:r>
              <a:rPr lang="ru-RU" sz="5400" dirty="0">
                <a:solidFill>
                  <a:srgbClr val="FFC000"/>
                </a:solidFill>
              </a:rPr>
              <a:t> про циклы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4DD08F4-C8C9-48D0-BE99-D015128A0317}"/>
              </a:ext>
            </a:extLst>
          </p:cNvPr>
          <p:cNvSpPr txBox="1">
            <a:spLocks/>
          </p:cNvSpPr>
          <p:nvPr/>
        </p:nvSpPr>
        <p:spPr>
          <a:xfrm>
            <a:off x="151702" y="1094143"/>
            <a:ext cx="10515600" cy="3268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FFC000"/>
                </a:solidFill>
              </a:rPr>
              <a:t>Внимание задача.</a:t>
            </a:r>
          </a:p>
          <a:p>
            <a:r>
              <a:rPr lang="ru-RU" sz="4000" dirty="0">
                <a:solidFill>
                  <a:srgbClr val="FFC000"/>
                </a:solidFill>
              </a:rPr>
              <a:t>Вспоминаем как проверить число на простоту</a:t>
            </a:r>
          </a:p>
          <a:p>
            <a:r>
              <a:rPr lang="ru-RU" sz="4000" dirty="0">
                <a:solidFill>
                  <a:srgbClr val="FFC000"/>
                </a:solidFill>
              </a:rPr>
              <a:t>- </a:t>
            </a:r>
          </a:p>
          <a:p>
            <a:endParaRPr lang="ru-RU" sz="4000" dirty="0">
              <a:solidFill>
                <a:srgbClr val="FFC000"/>
              </a:solidFill>
            </a:endParaRPr>
          </a:p>
          <a:p>
            <a:endParaRPr lang="ru-RU" sz="4000" dirty="0">
              <a:solidFill>
                <a:srgbClr val="FFC000"/>
              </a:solidFill>
            </a:endParaRPr>
          </a:p>
          <a:p>
            <a:endParaRPr lang="ru-RU" sz="4000" dirty="0">
              <a:solidFill>
                <a:srgbClr val="FFC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132672-4100-47B1-B3AE-2A3A23DA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0" y="2178076"/>
            <a:ext cx="10478962" cy="3810532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F96BD9A2-CDAC-4D4E-9473-7F360D87A162}"/>
              </a:ext>
            </a:extLst>
          </p:cNvPr>
          <p:cNvSpPr/>
          <p:nvPr/>
        </p:nvSpPr>
        <p:spPr>
          <a:xfrm>
            <a:off x="1142301" y="6096000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16198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7496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>
                <a:solidFill>
                  <a:srgbClr val="FFC000"/>
                </a:solidFill>
              </a:rPr>
              <a:t>Есче</a:t>
            </a:r>
            <a:r>
              <a:rPr lang="ru-RU" sz="5400" dirty="0">
                <a:solidFill>
                  <a:srgbClr val="FFC000"/>
                </a:solidFill>
              </a:rPr>
              <a:t> про циклы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4DD08F4-C8C9-48D0-BE99-D015128A0317}"/>
              </a:ext>
            </a:extLst>
          </p:cNvPr>
          <p:cNvSpPr txBox="1">
            <a:spLocks/>
          </p:cNvSpPr>
          <p:nvPr/>
        </p:nvSpPr>
        <p:spPr>
          <a:xfrm>
            <a:off x="151702" y="160868"/>
            <a:ext cx="12238837" cy="3268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rgbClr val="FFC000"/>
                </a:solidFill>
              </a:rPr>
              <a:t>Усложним </a:t>
            </a:r>
            <a:r>
              <a:rPr lang="ru-RU" sz="3500" dirty="0" err="1">
                <a:solidFill>
                  <a:srgbClr val="FFC000"/>
                </a:solidFill>
              </a:rPr>
              <a:t>задачу.Вывести</a:t>
            </a:r>
            <a:r>
              <a:rPr lang="ru-RU" sz="3500" dirty="0">
                <a:solidFill>
                  <a:srgbClr val="FFC000"/>
                </a:solidFill>
              </a:rPr>
              <a:t> ВСЕ простые числа между </a:t>
            </a:r>
            <a:r>
              <a:rPr lang="en-US" sz="3500" dirty="0">
                <a:solidFill>
                  <a:srgbClr val="FFC000"/>
                </a:solidFill>
              </a:rPr>
              <a:t>‘a’ </a:t>
            </a:r>
            <a:r>
              <a:rPr lang="ru-RU" sz="3500" dirty="0">
                <a:solidFill>
                  <a:srgbClr val="FFC000"/>
                </a:solidFill>
              </a:rPr>
              <a:t>и </a:t>
            </a:r>
            <a:r>
              <a:rPr lang="en-US" sz="3500" dirty="0">
                <a:solidFill>
                  <a:srgbClr val="FFC000"/>
                </a:solidFill>
              </a:rPr>
              <a:t>‘b’</a:t>
            </a:r>
            <a:endParaRPr lang="ru-RU" sz="3500" dirty="0">
              <a:solidFill>
                <a:srgbClr val="FFC000"/>
              </a:solidFill>
            </a:endParaRPr>
          </a:p>
          <a:p>
            <a:r>
              <a:rPr lang="ru-RU" sz="3500" dirty="0">
                <a:solidFill>
                  <a:srgbClr val="FFC000"/>
                </a:solidFill>
              </a:rPr>
              <a:t>- </a:t>
            </a:r>
          </a:p>
          <a:p>
            <a:endParaRPr lang="ru-RU" sz="3500" dirty="0">
              <a:solidFill>
                <a:srgbClr val="FFC000"/>
              </a:solidFill>
            </a:endParaRPr>
          </a:p>
          <a:p>
            <a:endParaRPr lang="ru-RU" sz="3500" dirty="0">
              <a:solidFill>
                <a:srgbClr val="FFC000"/>
              </a:solidFill>
            </a:endParaRPr>
          </a:p>
          <a:p>
            <a:endParaRPr lang="ru-RU" sz="3500" dirty="0">
              <a:solidFill>
                <a:srgbClr val="FFC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04BAA2-55AF-4A41-9B3F-01041B9C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553"/>
            <a:ext cx="8849685" cy="5821447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3CD0C7BC-A6C3-4FD2-9F22-DCD14C78439E}"/>
              </a:ext>
            </a:extLst>
          </p:cNvPr>
          <p:cNvSpPr/>
          <p:nvPr/>
        </p:nvSpPr>
        <p:spPr>
          <a:xfrm>
            <a:off x="2526486" y="6434356"/>
            <a:ext cx="627776" cy="423644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4032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Контрольный выстрел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808079" y="1121191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500" dirty="0">
                <a:solidFill>
                  <a:srgbClr val="FFC000"/>
                </a:solidFill>
              </a:rPr>
              <a:t>«Маленький цикл для программы – большая тема для студента»</a:t>
            </a:r>
            <a:br>
              <a:rPr lang="ru-RU" sz="1500" dirty="0">
                <a:solidFill>
                  <a:srgbClr val="FFC000"/>
                </a:solidFill>
              </a:rPr>
            </a:br>
            <a:r>
              <a:rPr lang="ru-RU" sz="1500" dirty="0">
                <a:solidFill>
                  <a:srgbClr val="FFC000"/>
                </a:solidFill>
              </a:rPr>
              <a:t>				А. Костылев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-58723" y="4267953"/>
            <a:ext cx="477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C000"/>
                </a:solidFill>
              </a:rPr>
              <a:t>Числа Армстронга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77A449-5961-40E6-A3A2-CE0D4AA2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723" y="1696076"/>
            <a:ext cx="12192000" cy="2571877"/>
          </a:xfrm>
          <a:prstGeom prst="rect">
            <a:avLst/>
          </a:prstGeom>
        </p:spPr>
      </p:pic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1C37A97A-E70D-432A-A2C5-3D6314B24115}"/>
              </a:ext>
            </a:extLst>
          </p:cNvPr>
          <p:cNvSpPr txBox="1">
            <a:spLocks/>
          </p:cNvSpPr>
          <p:nvPr/>
        </p:nvSpPr>
        <p:spPr>
          <a:xfrm>
            <a:off x="4033883" y="4809732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rgbClr val="FFC000"/>
                </a:solidFill>
              </a:rPr>
              <a:t>Задача проста – написать программу которая ищет числа Армстронга в заданном диапазоне</a:t>
            </a:r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7BC17939-12FD-4BA5-B820-B14703930C6E}"/>
              </a:ext>
            </a:extLst>
          </p:cNvPr>
          <p:cNvSpPr/>
          <p:nvPr/>
        </p:nvSpPr>
        <p:spPr>
          <a:xfrm>
            <a:off x="2820099" y="5954678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81822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Контрольный выстрел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808079" y="1121191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500" dirty="0">
                <a:solidFill>
                  <a:srgbClr val="FFC000"/>
                </a:solidFill>
              </a:rPr>
              <a:t>«Маленький цикл для программы – большая тема для студента»</a:t>
            </a:r>
            <a:br>
              <a:rPr lang="ru-RU" sz="1500" dirty="0">
                <a:solidFill>
                  <a:srgbClr val="FFC000"/>
                </a:solidFill>
              </a:rPr>
            </a:br>
            <a:r>
              <a:rPr lang="ru-RU" sz="1500" dirty="0">
                <a:solidFill>
                  <a:srgbClr val="FFC000"/>
                </a:solidFill>
              </a:rPr>
              <a:t>				А. Костылев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0" y="1137532"/>
            <a:ext cx="477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C000"/>
                </a:solidFill>
              </a:rPr>
              <a:t>Числа Армстронга</a:t>
            </a: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1C37A97A-E70D-432A-A2C5-3D6314B24115}"/>
              </a:ext>
            </a:extLst>
          </p:cNvPr>
          <p:cNvSpPr txBox="1">
            <a:spLocks/>
          </p:cNvSpPr>
          <p:nvPr/>
        </p:nvSpPr>
        <p:spPr>
          <a:xfrm>
            <a:off x="99446" y="4150809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rgbClr val="FFC000"/>
                </a:solidFill>
              </a:rPr>
              <a:t>Подсказки – использовать </a:t>
            </a:r>
            <a:r>
              <a:rPr lang="en-US" sz="3500" dirty="0">
                <a:solidFill>
                  <a:srgbClr val="FFC000"/>
                </a:solidFill>
              </a:rPr>
              <a:t>pow(</a:t>
            </a:r>
            <a:r>
              <a:rPr lang="en-US" sz="3500" dirty="0" err="1">
                <a:solidFill>
                  <a:srgbClr val="FFC000"/>
                </a:solidFill>
              </a:rPr>
              <a:t>a,b</a:t>
            </a:r>
            <a:r>
              <a:rPr lang="en-US" sz="3500" dirty="0">
                <a:solidFill>
                  <a:srgbClr val="FFC000"/>
                </a:solidFill>
              </a:rPr>
              <a:t>) </a:t>
            </a:r>
            <a:r>
              <a:rPr lang="ru-RU" sz="3500" dirty="0">
                <a:solidFill>
                  <a:srgbClr val="FFC000"/>
                </a:solidFill>
              </a:rPr>
              <a:t>для </a:t>
            </a:r>
            <a:r>
              <a:rPr lang="en-US" sz="3500" dirty="0" err="1">
                <a:solidFill>
                  <a:srgbClr val="FFC000"/>
                </a:solidFill>
              </a:rPr>
              <a:t>a^b</a:t>
            </a:r>
            <a:r>
              <a:rPr lang="en-US" sz="3500" dirty="0">
                <a:solidFill>
                  <a:srgbClr val="FFC000"/>
                </a:solidFill>
              </a:rPr>
              <a:t>;</a:t>
            </a:r>
          </a:p>
          <a:p>
            <a:r>
              <a:rPr lang="ru-RU" sz="3500" dirty="0">
                <a:solidFill>
                  <a:srgbClr val="FFC000"/>
                </a:solidFill>
              </a:rPr>
              <a:t>Сначала написать код который просто ищет число Армстронга от 0 до </a:t>
            </a:r>
            <a:r>
              <a:rPr lang="en-US" sz="3500" dirty="0">
                <a:solidFill>
                  <a:srgbClr val="FFC000"/>
                </a:solidFill>
              </a:rPr>
              <a:t>n, </a:t>
            </a:r>
            <a:r>
              <a:rPr lang="ru-RU" sz="3500" dirty="0">
                <a:solidFill>
                  <a:srgbClr val="FFC000"/>
                </a:solidFill>
              </a:rPr>
              <a:t>а потом модифицировать до поиска в </a:t>
            </a:r>
            <a:r>
              <a:rPr lang="ru-RU" sz="3500" dirty="0" err="1">
                <a:solidFill>
                  <a:srgbClr val="FFC000"/>
                </a:solidFill>
              </a:rPr>
              <a:t>диапозоне</a:t>
            </a:r>
            <a:r>
              <a:rPr lang="ru-RU" sz="3500" dirty="0">
                <a:solidFill>
                  <a:srgbClr val="FFC000"/>
                </a:solidFill>
              </a:rPr>
              <a:t> от </a:t>
            </a:r>
            <a:r>
              <a:rPr lang="en-US" sz="3500" dirty="0">
                <a:solidFill>
                  <a:srgbClr val="FFC000"/>
                </a:solidFill>
              </a:rPr>
              <a:t>a </a:t>
            </a:r>
            <a:r>
              <a:rPr lang="ru-RU" sz="3500" dirty="0">
                <a:solidFill>
                  <a:srgbClr val="FFC000"/>
                </a:solidFill>
              </a:rPr>
              <a:t>до </a:t>
            </a:r>
            <a:r>
              <a:rPr lang="en-US" sz="3500" dirty="0">
                <a:solidFill>
                  <a:srgbClr val="FFC000"/>
                </a:solidFill>
              </a:rPr>
              <a:t>b.</a:t>
            </a:r>
          </a:p>
          <a:p>
            <a:r>
              <a:rPr lang="ru-RU" sz="3500" dirty="0">
                <a:solidFill>
                  <a:srgbClr val="FFC000"/>
                </a:solidFill>
              </a:rPr>
              <a:t>Кидаем в </a:t>
            </a:r>
            <a:r>
              <a:rPr lang="ru-RU" sz="3500" dirty="0" err="1">
                <a:solidFill>
                  <a:srgbClr val="FFC000"/>
                </a:solidFill>
              </a:rPr>
              <a:t>гугел</a:t>
            </a:r>
            <a:r>
              <a:rPr lang="ru-RU" sz="3500" dirty="0">
                <a:solidFill>
                  <a:srgbClr val="FFC000"/>
                </a:solidFill>
              </a:rPr>
              <a:t> формочку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46ECA70-1A08-448C-B788-F9F2CCB308C7}"/>
              </a:ext>
            </a:extLst>
          </p:cNvPr>
          <p:cNvSpPr/>
          <p:nvPr/>
        </p:nvSpPr>
        <p:spPr>
          <a:xfrm>
            <a:off x="325467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3196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34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Switch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808079" y="1121191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500" dirty="0">
                <a:solidFill>
                  <a:srgbClr val="FFC000"/>
                </a:solidFill>
              </a:rPr>
              <a:t>«Маленький цикл для программы – большая тема для студента»</a:t>
            </a:r>
            <a:br>
              <a:rPr lang="ru-RU" sz="1500" dirty="0">
                <a:solidFill>
                  <a:srgbClr val="FFC000"/>
                </a:solidFill>
              </a:rPr>
            </a:br>
            <a:r>
              <a:rPr lang="ru-RU" sz="1500" dirty="0">
                <a:solidFill>
                  <a:srgbClr val="FFC000"/>
                </a:solidFill>
              </a:rPr>
              <a:t>				А. Костылев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0" y="738798"/>
            <a:ext cx="477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C000"/>
                </a:solidFill>
              </a:rPr>
              <a:t>Зачем? Выбирать</a:t>
            </a: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1C37A97A-E70D-432A-A2C5-3D6314B24115}"/>
              </a:ext>
            </a:extLst>
          </p:cNvPr>
          <p:cNvSpPr txBox="1">
            <a:spLocks/>
          </p:cNvSpPr>
          <p:nvPr/>
        </p:nvSpPr>
        <p:spPr>
          <a:xfrm>
            <a:off x="99446" y="4150809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500" dirty="0">
              <a:solidFill>
                <a:srgbClr val="FFC000"/>
              </a:solidFill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46ECA70-1A08-448C-B788-F9F2CCB308C7}"/>
              </a:ext>
            </a:extLst>
          </p:cNvPr>
          <p:cNvSpPr/>
          <p:nvPr/>
        </p:nvSpPr>
        <p:spPr>
          <a:xfrm>
            <a:off x="3254676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0EA21D-DB28-D1F3-4775-9EE1E8B1D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903"/>
            <a:ext cx="7584799" cy="46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940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Лекция 4</a:t>
            </a:r>
            <a:br>
              <a:rPr lang="en-US" sz="7200" dirty="0">
                <a:solidFill>
                  <a:srgbClr val="FFC000"/>
                </a:solidFill>
              </a:rPr>
            </a:br>
            <a:br>
              <a:rPr lang="ru-RU" sz="3200" dirty="0">
                <a:solidFill>
                  <a:srgbClr val="FFC000"/>
                </a:solidFill>
              </a:rPr>
            </a:br>
            <a:r>
              <a:rPr lang="ru-RU" sz="2800" dirty="0">
                <a:solidFill>
                  <a:srgbClr val="FFC000"/>
                </a:solidFill>
              </a:rPr>
              <a:t>Тип данных «массив». Представление массивов в памяти в С++.</a:t>
            </a:r>
            <a:br>
              <a:rPr lang="en-US" sz="2800" dirty="0">
                <a:solidFill>
                  <a:srgbClr val="FFC000"/>
                </a:solidFill>
              </a:rPr>
            </a:br>
            <a:r>
              <a:rPr lang="ru-RU" sz="2800" dirty="0">
                <a:solidFill>
                  <a:srgbClr val="FFC000"/>
                </a:solidFill>
              </a:rPr>
              <a:t>Объявление массивов в С/С++. </a:t>
            </a:r>
            <a:br>
              <a:rPr lang="ru-RU" sz="2800" dirty="0">
                <a:solidFill>
                  <a:srgbClr val="FFC000"/>
                </a:solidFill>
              </a:rPr>
            </a:br>
            <a:r>
              <a:rPr lang="ru-RU" sz="2800" dirty="0">
                <a:solidFill>
                  <a:srgbClr val="FFC000"/>
                </a:solidFill>
              </a:rPr>
              <a:t>Понятие «прохода» по массиву и его реализация.</a:t>
            </a: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</a:t>
            </a: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50191D7-4FE4-4321-8592-DC1E432028AD}"/>
              </a:ext>
            </a:extLst>
          </p:cNvPr>
          <p:cNvSpPr/>
          <p:nvPr/>
        </p:nvSpPr>
        <p:spPr>
          <a:xfrm>
            <a:off x="3474440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43395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Тип данных «массив»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400" dirty="0">
                <a:solidFill>
                  <a:srgbClr val="FFC000"/>
                </a:solidFill>
              </a:rPr>
              <a:t>«Толпа - высшая форма организации... массовых беспорядков»</a:t>
            </a:r>
            <a:br>
              <a:rPr lang="ru-RU" sz="1400" dirty="0">
                <a:solidFill>
                  <a:srgbClr val="FFC000"/>
                </a:solidFill>
              </a:rPr>
            </a:br>
            <a:r>
              <a:rPr lang="ru-RU" sz="1400" dirty="0">
                <a:solidFill>
                  <a:srgbClr val="FFC000"/>
                </a:solidFill>
              </a:rPr>
              <a:t>				</a:t>
            </a:r>
            <a:r>
              <a:rPr lang="ru-RU" sz="1400" dirty="0" err="1">
                <a:solidFill>
                  <a:srgbClr val="FFC000"/>
                </a:solidFill>
              </a:rPr>
              <a:t>Е.Кащеев</a:t>
            </a:r>
            <a:endParaRPr lang="ru-RU" sz="3200" dirty="0">
              <a:solidFill>
                <a:srgbClr val="FFC000"/>
              </a:solidFill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660D2C4-6FC6-4947-A9A1-6652E7571A2B}"/>
              </a:ext>
            </a:extLst>
          </p:cNvPr>
          <p:cNvGrpSpPr/>
          <p:nvPr/>
        </p:nvGrpSpPr>
        <p:grpSpPr>
          <a:xfrm>
            <a:off x="675262" y="1910920"/>
            <a:ext cx="717991" cy="914399"/>
            <a:chOff x="675262" y="1910920"/>
            <a:chExt cx="717992" cy="1060765"/>
          </a:xfrm>
        </p:grpSpPr>
        <p:pic>
          <p:nvPicPr>
            <p:cNvPr id="10" name="Рисунок 9" descr="Бумага">
              <a:extLst>
                <a:ext uri="{FF2B5EF4-FFF2-40B4-BE49-F238E27FC236}">
                  <a16:creationId xmlns:a16="http://schemas.microsoft.com/office/drawing/2014/main" id="{1E1FC133-2726-4B18-AD27-03E310F2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D25CB7-2B3D-42A1-AC83-F00D8F46AA78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1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A211402-DDC7-481E-B616-F44F84793011}"/>
              </a:ext>
            </a:extLst>
          </p:cNvPr>
          <p:cNvSpPr txBox="1"/>
          <p:nvPr/>
        </p:nvSpPr>
        <p:spPr>
          <a:xfrm>
            <a:off x="1126881" y="4580569"/>
            <a:ext cx="532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FFC000"/>
                </a:solidFill>
              </a:rPr>
              <a:t>…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3308023-37E1-4BF4-BD6E-5A2114DE3C84}"/>
              </a:ext>
            </a:extLst>
          </p:cNvPr>
          <p:cNvGrpSpPr/>
          <p:nvPr/>
        </p:nvGrpSpPr>
        <p:grpSpPr>
          <a:xfrm>
            <a:off x="945307" y="5217653"/>
            <a:ext cx="914400" cy="1283732"/>
            <a:chOff x="675262" y="1910919"/>
            <a:chExt cx="914400" cy="1283732"/>
          </a:xfrm>
        </p:grpSpPr>
        <p:pic>
          <p:nvPicPr>
            <p:cNvPr id="25" name="Рисунок 24" descr="Бумага">
              <a:extLst>
                <a:ext uri="{FF2B5EF4-FFF2-40B4-BE49-F238E27FC236}">
                  <a16:creationId xmlns:a16="http://schemas.microsoft.com/office/drawing/2014/main" id="{03419D6A-B55B-47AF-95A9-E9E7E86D9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19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6AF3D6-3EB6-417F-9B42-73F9B09E90A6}"/>
                </a:ext>
              </a:extLst>
            </p:cNvPr>
            <p:cNvSpPr txBox="1"/>
            <p:nvPr/>
          </p:nvSpPr>
          <p:spPr>
            <a:xfrm>
              <a:off x="675263" y="2825319"/>
              <a:ext cx="914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C000"/>
                  </a:solidFill>
                </a:rPr>
                <a:t>Файл </a:t>
              </a:r>
              <a:r>
                <a:rPr lang="en-US" dirty="0">
                  <a:solidFill>
                    <a:srgbClr val="FFC000"/>
                  </a:solidFill>
                </a:rPr>
                <a:t>N</a:t>
              </a:r>
              <a:endParaRPr lang="ru-RU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992F0E8-C902-4EE6-AE81-72CE20DF92D3}"/>
              </a:ext>
            </a:extLst>
          </p:cNvPr>
          <p:cNvGrpSpPr/>
          <p:nvPr/>
        </p:nvGrpSpPr>
        <p:grpSpPr>
          <a:xfrm>
            <a:off x="1393253" y="1927985"/>
            <a:ext cx="717991" cy="914399"/>
            <a:chOff x="675262" y="1910920"/>
            <a:chExt cx="717992" cy="1060765"/>
          </a:xfrm>
        </p:grpSpPr>
        <p:pic>
          <p:nvPicPr>
            <p:cNvPr id="29" name="Рисунок 28" descr="Бумага">
              <a:extLst>
                <a:ext uri="{FF2B5EF4-FFF2-40B4-BE49-F238E27FC236}">
                  <a16:creationId xmlns:a16="http://schemas.microsoft.com/office/drawing/2014/main" id="{599B5EBA-D6A9-47F1-B2B9-DBF413568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6535E1-7461-4F05-BF07-00AD226447BC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2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D8C7E1A-C830-4CA5-9D4C-D210454FAD72}"/>
              </a:ext>
            </a:extLst>
          </p:cNvPr>
          <p:cNvGrpSpPr/>
          <p:nvPr/>
        </p:nvGrpSpPr>
        <p:grpSpPr>
          <a:xfrm>
            <a:off x="684516" y="2859449"/>
            <a:ext cx="717991" cy="914399"/>
            <a:chOff x="675262" y="1910920"/>
            <a:chExt cx="717992" cy="1060765"/>
          </a:xfrm>
        </p:grpSpPr>
        <p:pic>
          <p:nvPicPr>
            <p:cNvPr id="32" name="Рисунок 31" descr="Бумага">
              <a:extLst>
                <a:ext uri="{FF2B5EF4-FFF2-40B4-BE49-F238E27FC236}">
                  <a16:creationId xmlns:a16="http://schemas.microsoft.com/office/drawing/2014/main" id="{C0231D8F-6B64-4A98-B960-B2C20EC1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0DA30A-9CAF-42AF-80B0-F705659C65CF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3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E48F06B-E959-43E6-AC07-845832F4E33C}"/>
              </a:ext>
            </a:extLst>
          </p:cNvPr>
          <p:cNvGrpSpPr/>
          <p:nvPr/>
        </p:nvGrpSpPr>
        <p:grpSpPr>
          <a:xfrm>
            <a:off x="1402507" y="2876514"/>
            <a:ext cx="717991" cy="914399"/>
            <a:chOff x="675262" y="1910920"/>
            <a:chExt cx="717992" cy="1060765"/>
          </a:xfrm>
        </p:grpSpPr>
        <p:pic>
          <p:nvPicPr>
            <p:cNvPr id="35" name="Рисунок 34" descr="Бумага">
              <a:extLst>
                <a:ext uri="{FF2B5EF4-FFF2-40B4-BE49-F238E27FC236}">
                  <a16:creationId xmlns:a16="http://schemas.microsoft.com/office/drawing/2014/main" id="{044E5125-25A9-46CD-A3DF-C24409E3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266379-CEDC-4E06-9DE4-4F478DFAFA2E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4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7D5156A-A034-4767-B215-20C3BD122256}"/>
              </a:ext>
            </a:extLst>
          </p:cNvPr>
          <p:cNvGrpSpPr/>
          <p:nvPr/>
        </p:nvGrpSpPr>
        <p:grpSpPr>
          <a:xfrm>
            <a:off x="684516" y="3811924"/>
            <a:ext cx="717991" cy="914399"/>
            <a:chOff x="675262" y="1910920"/>
            <a:chExt cx="717992" cy="1060765"/>
          </a:xfrm>
        </p:grpSpPr>
        <p:pic>
          <p:nvPicPr>
            <p:cNvPr id="38" name="Рисунок 37" descr="Бумага">
              <a:extLst>
                <a:ext uri="{FF2B5EF4-FFF2-40B4-BE49-F238E27FC236}">
                  <a16:creationId xmlns:a16="http://schemas.microsoft.com/office/drawing/2014/main" id="{3FE0D9ED-5A5E-4CE5-9FAD-E1FFB3C45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B34959-9910-4837-9621-23B8A6B7D83D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5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A23C03D-7A71-4A87-AC10-B303D2889894}"/>
              </a:ext>
            </a:extLst>
          </p:cNvPr>
          <p:cNvGrpSpPr/>
          <p:nvPr/>
        </p:nvGrpSpPr>
        <p:grpSpPr>
          <a:xfrm>
            <a:off x="1402507" y="3828989"/>
            <a:ext cx="717991" cy="914399"/>
            <a:chOff x="675262" y="1910920"/>
            <a:chExt cx="717992" cy="1060765"/>
          </a:xfrm>
        </p:grpSpPr>
        <p:pic>
          <p:nvPicPr>
            <p:cNvPr id="41" name="Рисунок 40" descr="Бумага">
              <a:extLst>
                <a:ext uri="{FF2B5EF4-FFF2-40B4-BE49-F238E27FC236}">
                  <a16:creationId xmlns:a16="http://schemas.microsoft.com/office/drawing/2014/main" id="{712C0FAF-4941-4E6A-91F9-70B8C491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5262" y="1910920"/>
              <a:ext cx="717992" cy="71799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F65DE6-A60D-40D8-9DAE-E802292D76C9}"/>
                </a:ext>
              </a:extLst>
            </p:cNvPr>
            <p:cNvSpPr txBox="1"/>
            <p:nvPr/>
          </p:nvSpPr>
          <p:spPr>
            <a:xfrm>
              <a:off x="675262" y="2614643"/>
              <a:ext cx="717992" cy="357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FFC000"/>
                  </a:solidFill>
                </a:rPr>
                <a:t>Файл </a:t>
              </a:r>
              <a:r>
                <a:rPr lang="en-US" sz="1400" dirty="0">
                  <a:solidFill>
                    <a:srgbClr val="FFC000"/>
                  </a:solidFill>
                </a:rPr>
                <a:t>6</a:t>
              </a:r>
              <a:endParaRPr lang="ru-RU" sz="1400" dirty="0">
                <a:solidFill>
                  <a:srgbClr val="FFC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6513477" y="3240157"/>
            <a:ext cx="3853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rgbClr val="FFC000"/>
                </a:solidFill>
              </a:rPr>
              <a:t>НЕУДОБНО =(</a:t>
            </a: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10B3D3E-13C0-4380-AEF0-AEEC6E82A78C}"/>
              </a:ext>
            </a:extLst>
          </p:cNvPr>
          <p:cNvSpPr/>
          <p:nvPr/>
        </p:nvSpPr>
        <p:spPr>
          <a:xfrm>
            <a:off x="4103615" y="6151817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31382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873</Words>
  <Application>Microsoft Office PowerPoint</Application>
  <PresentationFormat>Широкоэкранный</PresentationFormat>
  <Paragraphs>128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ШК</vt:lpstr>
      <vt:lpstr>Есче про циклы</vt:lpstr>
      <vt:lpstr>Есче про циклы</vt:lpstr>
      <vt:lpstr>Есче про циклы</vt:lpstr>
      <vt:lpstr>Есче про циклы</vt:lpstr>
      <vt:lpstr>Контрольный выстрел</vt:lpstr>
      <vt:lpstr>Контрольный выстрел</vt:lpstr>
      <vt:lpstr>Switch</vt:lpstr>
      <vt:lpstr>Лекция 4  Тип данных «массив». Представление массивов в памяти в С++. Объявление массивов в С/С++.  Понятие «прохода» по массиву и его реализация.</vt:lpstr>
      <vt:lpstr>Тип данных «массив»</vt:lpstr>
      <vt:lpstr>Тип данных «массив»</vt:lpstr>
      <vt:lpstr>Презентация PowerPoint</vt:lpstr>
      <vt:lpstr>Представление массивов в памяти в С++</vt:lpstr>
      <vt:lpstr>Ввод/вывод массивов</vt:lpstr>
      <vt:lpstr>Пример решения задачи</vt:lpstr>
      <vt:lpstr>Простой вариант решения:</vt:lpstr>
      <vt:lpstr>Немного ввода через файлы</vt:lpstr>
      <vt:lpstr>Презентация PowerPoint</vt:lpstr>
      <vt:lpstr>Задачи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56</cp:revision>
  <dcterms:created xsi:type="dcterms:W3CDTF">2018-10-30T08:05:18Z</dcterms:created>
  <dcterms:modified xsi:type="dcterms:W3CDTF">2022-11-04T09:35:14Z</dcterms:modified>
</cp:coreProperties>
</file>