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68" r:id="rId4"/>
    <p:sldId id="270" r:id="rId5"/>
    <p:sldId id="269" r:id="rId6"/>
    <p:sldId id="271" r:id="rId7"/>
    <p:sldId id="275" r:id="rId8"/>
    <p:sldId id="276" r:id="rId9"/>
    <p:sldId id="272" r:id="rId10"/>
    <p:sldId id="273" r:id="rId11"/>
    <p:sldId id="274" r:id="rId12"/>
    <p:sldId id="27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79"/>
            <p14:sldId id="268"/>
            <p14:sldId id="270"/>
            <p14:sldId id="269"/>
            <p14:sldId id="271"/>
            <p14:sldId id="275"/>
            <p14:sldId id="276"/>
            <p14:sldId id="272"/>
            <p14:sldId id="273"/>
            <p14:sldId id="274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6E2DD-9BDD-4CFD-BDEC-DBDB5B476ACA}" v="1129" dt="2018-11-18T14:19:44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невской Андрей Эдуардович" userId="46d3bd43-7fcf-46eb-9fa3-2a503db1a429" providerId="ADAL" clId="{6106E2DD-9BDD-4CFD-BDEC-DBDB5B476ACA}"/>
    <pc:docChg chg="undo custSel modSld">
      <pc:chgData name="Каневской Андрей Эдуардович" userId="46d3bd43-7fcf-46eb-9fa3-2a503db1a429" providerId="ADAL" clId="{6106E2DD-9BDD-4CFD-BDEC-DBDB5B476ACA}" dt="2018-11-18T14:20:32.425" v="46" actId="1076"/>
      <pc:docMkLst>
        <pc:docMk/>
      </pc:docMkLst>
      <pc:sldChg chg="modSp">
        <pc:chgData name="Каневской Андрей Эдуардович" userId="46d3bd43-7fcf-46eb-9fa3-2a503db1a429" providerId="ADAL" clId="{6106E2DD-9BDD-4CFD-BDEC-DBDB5B476ACA}" dt="2018-11-17T17:43:00.206" v="24" actId="20577"/>
        <pc:sldMkLst>
          <pc:docMk/>
          <pc:sldMk cId="231826805" sldId="272"/>
        </pc:sldMkLst>
        <pc:spChg chg="mod">
          <ac:chgData name="Каневской Андрей Эдуардович" userId="46d3bd43-7fcf-46eb-9fa3-2a503db1a429" providerId="ADAL" clId="{6106E2DD-9BDD-4CFD-BDEC-DBDB5B476ACA}" dt="2018-11-17T17:43:00.206" v="24" actId="20577"/>
          <ac:spMkLst>
            <pc:docMk/>
            <pc:sldMk cId="231826805" sldId="272"/>
            <ac:spMk id="5" creationId="{590C209C-5EA6-4455-9316-73126D28F681}"/>
          </ac:spMkLst>
        </pc:spChg>
        <pc:graphicFrameChg chg="modGraphic">
          <ac:chgData name="Каневской Андрей Эдуардович" userId="46d3bd43-7fcf-46eb-9fa3-2a503db1a429" providerId="ADAL" clId="{6106E2DD-9BDD-4CFD-BDEC-DBDB5B476ACA}" dt="2018-11-17T17:37:31.921" v="23" actId="20577"/>
          <ac:graphicFrameMkLst>
            <pc:docMk/>
            <pc:sldMk cId="231826805" sldId="272"/>
            <ac:graphicFrameMk id="6" creationId="{B2339B20-532D-4B84-8902-3F88120DBFAC}"/>
          </ac:graphicFrameMkLst>
        </pc:graphicFrameChg>
      </pc:sldChg>
      <pc:sldChg chg="modSp modAnim">
        <pc:chgData name="Каневской Андрей Эдуардович" userId="46d3bd43-7fcf-46eb-9fa3-2a503db1a429" providerId="ADAL" clId="{6106E2DD-9BDD-4CFD-BDEC-DBDB5B476ACA}" dt="2018-11-17T04:16:52.325" v="7"/>
        <pc:sldMkLst>
          <pc:docMk/>
          <pc:sldMk cId="2914706227" sldId="275"/>
        </pc:sldMkLst>
        <pc:spChg chg="mod">
          <ac:chgData name="Каневской Андрей Эдуардович" userId="46d3bd43-7fcf-46eb-9fa3-2a503db1a429" providerId="ADAL" clId="{6106E2DD-9BDD-4CFD-BDEC-DBDB5B476ACA}" dt="2018-11-17T04:16:52.325" v="7"/>
          <ac:spMkLst>
            <pc:docMk/>
            <pc:sldMk cId="2914706227" sldId="275"/>
            <ac:spMk id="4" creationId="{3F5749F5-63B3-418C-A897-9A6B557C12CD}"/>
          </ac:spMkLst>
        </pc:spChg>
      </pc:sldChg>
      <pc:sldChg chg="modSp">
        <pc:chgData name="Каневской Андрей Эдуардович" userId="46d3bd43-7fcf-46eb-9fa3-2a503db1a429" providerId="ADAL" clId="{6106E2DD-9BDD-4CFD-BDEC-DBDB5B476ACA}" dt="2018-11-18T14:20:32.425" v="46" actId="1076"/>
        <pc:sldMkLst>
          <pc:docMk/>
          <pc:sldMk cId="755119282" sldId="277"/>
        </pc:sldMkLst>
        <pc:spChg chg="mod">
          <ac:chgData name="Каневской Андрей Эдуардович" userId="46d3bd43-7fcf-46eb-9fa3-2a503db1a429" providerId="ADAL" clId="{6106E2DD-9BDD-4CFD-BDEC-DBDB5B476ACA}" dt="2018-11-18T14:20:22.353" v="44" actId="27636"/>
          <ac:spMkLst>
            <pc:docMk/>
            <pc:sldMk cId="755119282" sldId="277"/>
            <ac:spMk id="5" creationId="{590C209C-5EA6-4455-9316-73126D28F681}"/>
          </ac:spMkLst>
        </pc:spChg>
        <pc:spChg chg="mod">
          <ac:chgData name="Каневской Андрей Эдуардович" userId="46d3bd43-7fcf-46eb-9fa3-2a503db1a429" providerId="ADAL" clId="{6106E2DD-9BDD-4CFD-BDEC-DBDB5B476ACA}" dt="2018-11-18T14:20:26.176" v="45" actId="1076"/>
          <ac:spMkLst>
            <pc:docMk/>
            <pc:sldMk cId="755119282" sldId="277"/>
            <ac:spMk id="8" creationId="{B243A997-9D64-42CB-B5A6-F766FBEEE9F0}"/>
          </ac:spMkLst>
        </pc:spChg>
        <pc:graphicFrameChg chg="mod modGraphic">
          <ac:chgData name="Каневской Андрей Эдуардович" userId="46d3bd43-7fcf-46eb-9fa3-2a503db1a429" providerId="ADAL" clId="{6106E2DD-9BDD-4CFD-BDEC-DBDB5B476ACA}" dt="2018-11-18T14:20:32.425" v="46" actId="1076"/>
          <ac:graphicFrameMkLst>
            <pc:docMk/>
            <pc:sldMk cId="755119282" sldId="277"/>
            <ac:graphicFrameMk id="9" creationId="{4DAFF963-DBD9-433E-8A6E-813A9784E52C}"/>
          </ac:graphicFrameMkLst>
        </pc:graphicFrameChg>
      </pc:sldChg>
    </pc:docChg>
  </pc:docChgLst>
  <pc:docChgLst>
    <pc:chgData name="Каневской Андрей Эдуардович" userId="46d3bd43-7fcf-46eb-9fa3-2a503db1a429" providerId="ADAL" clId="{2CDE40E6-CAE2-422A-BEAD-EC45FC12C453}"/>
    <pc:docChg chg="undo custSel addSld delSld modSld sldOrd modMainMaster modSection">
      <pc:chgData name="Каневской Андрей Эдуардович" userId="46d3bd43-7fcf-46eb-9fa3-2a503db1a429" providerId="ADAL" clId="{2CDE40E6-CAE2-422A-BEAD-EC45FC12C453}" dt="2018-11-16T19:22:01.740" v="3682" actId="14100"/>
      <pc:docMkLst>
        <pc:docMk/>
      </pc:docMkLst>
      <pc:sldChg chg="modSp modTransition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2173433952" sldId="257"/>
        </pc:sldMkLst>
        <pc:spChg chg="mod">
          <ac:chgData name="Каневской Андрей Эдуардович" userId="46d3bd43-7fcf-46eb-9fa3-2a503db1a429" providerId="ADAL" clId="{2CDE40E6-CAE2-422A-BEAD-EC45FC12C453}" dt="2018-11-16T18:18:42.542" v="2022" actId="20577"/>
          <ac:spMkLst>
            <pc:docMk/>
            <pc:sldMk cId="2173433952" sldId="257"/>
            <ac:spMk id="2" creationId="{B5119BE9-E1BB-4531-9452-6D44D3584907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6:00:10.209" v="337" actId="2711"/>
          <ac:spMkLst>
            <pc:docMk/>
            <pc:sldMk cId="2173433952" sldId="257"/>
            <ac:spMk id="3" creationId="{0C28969D-F216-42E9-8047-9E01A04B2B03}"/>
          </ac:spMkLst>
        </pc:spChg>
      </pc:sldChg>
      <pc:sldChg chg="addSp delSp modSp modTransition delAnim modAnim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2393138260" sldId="268"/>
        </pc:sldMkLst>
        <pc:spChg chg="mod">
          <ac:chgData name="Каневской Андрей Эдуардович" userId="46d3bd43-7fcf-46eb-9fa3-2a503db1a429" providerId="ADAL" clId="{2CDE40E6-CAE2-422A-BEAD-EC45FC12C453}" dt="2018-11-16T15:59:06.101" v="323" actId="20577"/>
          <ac:spMkLst>
            <pc:docMk/>
            <pc:sldMk cId="2393138260" sldId="268"/>
            <ac:spMk id="2" creationId="{8A24ED37-44C0-4002-AAD4-25FEB5E54FD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09:52.431" v="740" actId="403"/>
          <ac:spMkLst>
            <pc:docMk/>
            <pc:sldMk cId="2393138260" sldId="268"/>
            <ac:spMk id="3" creationId="{41BB8C89-C88D-4FEC-8E3F-234DC133B697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10:32.640" v="780" actId="20577"/>
          <ac:spMkLst>
            <pc:docMk/>
            <pc:sldMk cId="2393138260" sldId="268"/>
            <ac:spMk id="4" creationId="{0089F29D-A860-453F-8B6A-D26EFBDE64D6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5:59:09.109" v="324" actId="478"/>
          <ac:spMkLst>
            <pc:docMk/>
            <pc:sldMk cId="2393138260" sldId="268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09:52.431" v="740" actId="403"/>
          <ac:spMkLst>
            <pc:docMk/>
            <pc:sldMk cId="2393138260" sldId="268"/>
            <ac:spMk id="6" creationId="{1C5FDEAF-C075-4C25-AFBD-C6D361A003B2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6:04:42.532" v="409" actId="478"/>
          <ac:spMkLst>
            <pc:docMk/>
            <pc:sldMk cId="2393138260" sldId="268"/>
            <ac:spMk id="24" creationId="{7B47A45C-45FC-447F-BD6B-9A9D3F7B8A3E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6:04:42.532" v="409" actId="478"/>
          <ac:spMkLst>
            <pc:docMk/>
            <pc:sldMk cId="2393138260" sldId="268"/>
            <ac:spMk id="25" creationId="{2FD1F583-1E05-4E7A-A99B-11C5CA50A921}"/>
          </ac:spMkLst>
        </pc:spChg>
        <pc:spChg chg="del topLvl">
          <ac:chgData name="Каневской Андрей Эдуардович" userId="46d3bd43-7fcf-46eb-9fa3-2a503db1a429" providerId="ADAL" clId="{2CDE40E6-CAE2-422A-BEAD-EC45FC12C453}" dt="2018-11-16T15:55:13.451" v="217" actId="478"/>
          <ac:spMkLst>
            <pc:docMk/>
            <pc:sldMk cId="2393138260" sldId="268"/>
            <ac:spMk id="30" creationId="{996535E1-7461-4F05-BF07-00AD226447BC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6:10:40.896" v="805" actId="20577"/>
          <ac:spMkLst>
            <pc:docMk/>
            <pc:sldMk cId="2393138260" sldId="268"/>
            <ac:spMk id="45" creationId="{1F4EF237-04D6-414C-B8CE-5E22F471F87C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6:29:48.738" v="1451" actId="20577"/>
          <ac:spMkLst>
            <pc:docMk/>
            <pc:sldMk cId="2393138260" sldId="268"/>
            <ac:spMk id="46" creationId="{72F1A9A5-E345-4AC6-B9A8-E2AA87545011}"/>
          </ac:spMkLst>
        </pc:spChg>
        <pc:grpChg chg="add mod">
          <ac:chgData name="Каневской Андрей Эдуардович" userId="46d3bd43-7fcf-46eb-9fa3-2a503db1a429" providerId="ADAL" clId="{2CDE40E6-CAE2-422A-BEAD-EC45FC12C453}" dt="2018-11-16T16:07:24.835" v="571" actId="14100"/>
          <ac:grpSpMkLst>
            <pc:docMk/>
            <pc:sldMk cId="2393138260" sldId="268"/>
            <ac:grpSpMk id="7" creationId="{01C17A59-20DD-46E4-982D-509C7199FED4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08.676" v="215" actId="478"/>
          <ac:grpSpMkLst>
            <pc:docMk/>
            <pc:sldMk cId="2393138260" sldId="268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11.651" v="216" actId="478"/>
          <ac:grpSpMkLst>
            <pc:docMk/>
            <pc:sldMk cId="2393138260" sldId="268"/>
            <ac:grpSpMk id="28" creationId="{3992F0E8-C902-4EE6-AE81-72CE20DF92D3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16.845" v="218" actId="478"/>
          <ac:grpSpMkLst>
            <pc:docMk/>
            <pc:sldMk cId="2393138260" sldId="268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16.845" v="218" actId="478"/>
          <ac:grpSpMkLst>
            <pc:docMk/>
            <pc:sldMk cId="2393138260" sldId="268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16.845" v="218" actId="478"/>
          <ac:grpSpMkLst>
            <pc:docMk/>
            <pc:sldMk cId="2393138260" sldId="268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5:16.845" v="218" actId="478"/>
          <ac:grpSpMkLst>
            <pc:docMk/>
            <pc:sldMk cId="2393138260" sldId="268"/>
            <ac:grpSpMk id="40" creationId="{9A23C03D-7A71-4A87-AC10-B303D2889894}"/>
          </ac:grpSpMkLst>
        </pc:grpChg>
        <pc:grpChg chg="add mod">
          <ac:chgData name="Каневской Андрей Эдуардович" userId="46d3bd43-7fcf-46eb-9fa3-2a503db1a429" providerId="ADAL" clId="{2CDE40E6-CAE2-422A-BEAD-EC45FC12C453}" dt="2018-11-16T16:07:30.744" v="572" actId="14100"/>
          <ac:grpSpMkLst>
            <pc:docMk/>
            <pc:sldMk cId="2393138260" sldId="268"/>
            <ac:grpSpMk id="43" creationId="{F97103B9-C77A-41E4-BD78-DB4ED8342BA8}"/>
          </ac:grpSpMkLst>
        </pc:grpChg>
        <pc:picChg chg="del topLvl">
          <ac:chgData name="Каневской Андрей Эдуардович" userId="46d3bd43-7fcf-46eb-9fa3-2a503db1a429" providerId="ADAL" clId="{2CDE40E6-CAE2-422A-BEAD-EC45FC12C453}" dt="2018-11-16T15:55:11.651" v="216" actId="478"/>
          <ac:picMkLst>
            <pc:docMk/>
            <pc:sldMk cId="2393138260" sldId="268"/>
            <ac:picMk id="29" creationId="{599B5EBA-D6A9-47F1-B2B9-DBF413568BBF}"/>
          </ac:picMkLst>
        </pc:picChg>
      </pc:sldChg>
      <pc:sldChg chg="addSp delSp modSp add modTransition modAnim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3183174141" sldId="269"/>
        </pc:sldMkLst>
        <pc:spChg chg="mod">
          <ac:chgData name="Каневской Андрей Эдуардович" userId="46d3bd43-7fcf-46eb-9fa3-2a503db1a429" providerId="ADAL" clId="{2CDE40E6-CAE2-422A-BEAD-EC45FC12C453}" dt="2018-11-16T16:19:46.973" v="1038" actId="20577"/>
          <ac:spMkLst>
            <pc:docMk/>
            <pc:sldMk cId="3183174141" sldId="269"/>
            <ac:spMk id="2" creationId="{8A24ED37-44C0-4002-AAD4-25FEB5E54FD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5:54:56.656" v="214" actId="20577"/>
          <ac:spMkLst>
            <pc:docMk/>
            <pc:sldMk cId="3183174141" sldId="269"/>
            <ac:spMk id="3" creationId="{32E85AD7-6FE0-424A-8492-F76F31481066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27:15.386" v="1379" actId="20577"/>
          <ac:spMkLst>
            <pc:docMk/>
            <pc:sldMk cId="3183174141" sldId="269"/>
            <ac:spMk id="4" creationId="{3F5749F5-63B3-418C-A897-9A6B557C12CD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6:19:38.879" v="1018" actId="478"/>
          <ac:spMkLst>
            <pc:docMk/>
            <pc:sldMk cId="3183174141" sldId="269"/>
            <ac:spMk id="5" creationId="{7034E456-8D08-49D0-BBF7-9C28A05FDDD9}"/>
          </ac:spMkLst>
        </pc:spChg>
        <pc:grpChg chg="del">
          <ac:chgData name="Каневской Андрей Эдуардович" userId="46d3bd43-7fcf-46eb-9fa3-2a503db1a429" providerId="ADAL" clId="{2CDE40E6-CAE2-422A-BEAD-EC45FC12C453}" dt="2018-11-16T15:54:36.992" v="211" actId="478"/>
          <ac:grpSpMkLst>
            <pc:docMk/>
            <pc:sldMk cId="3183174141" sldId="269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4:41.248" v="212" actId="478"/>
          <ac:grpSpMkLst>
            <pc:docMk/>
            <pc:sldMk cId="3183174141" sldId="269"/>
            <ac:grpSpMk id="28" creationId="{3992F0E8-C902-4EE6-AE81-72CE20DF92D3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4:41.248" v="212" actId="478"/>
          <ac:grpSpMkLst>
            <pc:docMk/>
            <pc:sldMk cId="3183174141" sldId="269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4:41.248" v="212" actId="478"/>
          <ac:grpSpMkLst>
            <pc:docMk/>
            <pc:sldMk cId="3183174141" sldId="269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4:41.248" v="212" actId="478"/>
          <ac:grpSpMkLst>
            <pc:docMk/>
            <pc:sldMk cId="3183174141" sldId="269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2CDE40E6-CAE2-422A-BEAD-EC45FC12C453}" dt="2018-11-16T15:54:41.248" v="212" actId="478"/>
          <ac:grpSpMkLst>
            <pc:docMk/>
            <pc:sldMk cId="3183174141" sldId="269"/>
            <ac:grpSpMk id="40" creationId="{9A23C03D-7A71-4A87-AC10-B303D2889894}"/>
          </ac:grpSpMkLst>
        </pc:grpChg>
      </pc:sldChg>
      <pc:sldChg chg="addSp delSp modSp add modTransition addAnim delAnim modAnim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4099101432" sldId="270"/>
        </pc:sldMkLst>
        <pc:spChg chg="mod">
          <ac:chgData name="Каневской Андрей Эдуардович" userId="46d3bd43-7fcf-46eb-9fa3-2a503db1a429" providerId="ADAL" clId="{2CDE40E6-CAE2-422A-BEAD-EC45FC12C453}" dt="2018-11-16T16:28:36.290" v="1424" actId="5793"/>
          <ac:spMkLst>
            <pc:docMk/>
            <pc:sldMk cId="4099101432" sldId="270"/>
            <ac:spMk id="2" creationId="{8A24ED37-44C0-4002-AAD4-25FEB5E54FD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14:02.134" v="969" actId="113"/>
          <ac:spMkLst>
            <pc:docMk/>
            <pc:sldMk cId="4099101432" sldId="270"/>
            <ac:spMk id="5" creationId="{C16ECF14-33E1-4715-909F-21F968E286DD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6:19:24.580" v="1017" actId="478"/>
          <ac:spMkLst>
            <pc:docMk/>
            <pc:sldMk cId="4099101432" sldId="270"/>
            <ac:spMk id="8" creationId="{AF028525-94C6-4ACC-9DCA-CA336727BD9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14:53.143" v="1000" actId="20577"/>
          <ac:spMkLst>
            <pc:docMk/>
            <pc:sldMk cId="4099101432" sldId="270"/>
            <ac:spMk id="12" creationId="{438B8B90-BCB4-4256-9502-665353CB6E4D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6:19:06.636" v="1012" actId="478"/>
          <ac:spMkLst>
            <pc:docMk/>
            <pc:sldMk cId="4099101432" sldId="270"/>
            <ac:spMk id="15" creationId="{1537A53E-D7C6-4E0F-BBF1-8F3A54D56B05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6:19:22.198" v="1016" actId="478"/>
          <ac:spMkLst>
            <pc:docMk/>
            <pc:sldMk cId="4099101432" sldId="270"/>
            <ac:spMk id="16" creationId="{910F80D4-5C32-432B-868E-A210FAEB620E}"/>
          </ac:spMkLst>
        </pc:spChg>
        <pc:grpChg chg="del">
          <ac:chgData name="Каневской Андрей Эдуардович" userId="46d3bd43-7fcf-46eb-9fa3-2a503db1a429" providerId="ADAL" clId="{2CDE40E6-CAE2-422A-BEAD-EC45FC12C453}" dt="2018-11-16T16:11:19.765" v="838" actId="478"/>
          <ac:grpSpMkLst>
            <pc:docMk/>
            <pc:sldMk cId="4099101432" sldId="270"/>
            <ac:grpSpMk id="7" creationId="{01C17A59-20DD-46E4-982D-509C7199FED4}"/>
          </ac:grpSpMkLst>
        </pc:grpChg>
        <pc:grpChg chg="add del">
          <ac:chgData name="Каневской Андрей Эдуардович" userId="46d3bd43-7fcf-46eb-9fa3-2a503db1a429" providerId="ADAL" clId="{2CDE40E6-CAE2-422A-BEAD-EC45FC12C453}" dt="2018-11-16T16:11:24.646" v="841" actId="478"/>
          <ac:grpSpMkLst>
            <pc:docMk/>
            <pc:sldMk cId="4099101432" sldId="270"/>
            <ac:grpSpMk id="43" creationId="{F97103B9-C77A-41E4-BD78-DB4ED8342BA8}"/>
          </ac:grpSpMkLst>
        </pc:grpChg>
        <pc:picChg chg="add mod">
          <ac:chgData name="Каневской Андрей Эдуардович" userId="46d3bd43-7fcf-46eb-9fa3-2a503db1a429" providerId="ADAL" clId="{2CDE40E6-CAE2-422A-BEAD-EC45FC12C453}" dt="2018-11-16T16:15:56.830" v="1002" actId="1076"/>
          <ac:picMkLst>
            <pc:docMk/>
            <pc:sldMk cId="4099101432" sldId="270"/>
            <ac:picMk id="1026" creationId="{BC8F654F-5249-49CF-A145-0ACEA6F13682}"/>
          </ac:picMkLst>
        </pc:picChg>
      </pc:sldChg>
      <pc:sldChg chg="addSp modSp add modTransition modAnim">
        <pc:chgData name="Каневской Андрей Эдуардович" userId="46d3bd43-7fcf-46eb-9fa3-2a503db1a429" providerId="ADAL" clId="{2CDE40E6-CAE2-422A-BEAD-EC45FC12C453}" dt="2018-11-16T18:43:26.142" v="2997"/>
        <pc:sldMkLst>
          <pc:docMk/>
          <pc:sldMk cId="3928067277" sldId="271"/>
        </pc:sldMkLst>
        <pc:spChg chg="mod">
          <ac:chgData name="Каневской Андрей Эдуардович" userId="46d3bd43-7fcf-46eb-9fa3-2a503db1a429" providerId="ADAL" clId="{2CDE40E6-CAE2-422A-BEAD-EC45FC12C453}" dt="2018-11-16T16:28:09.634" v="1405" actId="20577"/>
          <ac:spMkLst>
            <pc:docMk/>
            <pc:sldMk cId="3928067277" sldId="271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6:33:48.523" v="1465" actId="20577"/>
          <ac:spMkLst>
            <pc:docMk/>
            <pc:sldMk cId="3928067277" sldId="271"/>
            <ac:spMk id="4" creationId="{3F5749F5-63B3-418C-A897-9A6B557C12C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6:35:16.960" v="1478" actId="164"/>
          <ac:spMkLst>
            <pc:docMk/>
            <pc:sldMk cId="3928067277" sldId="271"/>
            <ac:spMk id="6" creationId="{865184AF-B37C-4D6B-8087-FA33361D760B}"/>
          </ac:spMkLst>
        </pc:spChg>
        <pc:grpChg chg="add mod">
          <ac:chgData name="Каневской Андрей Эдуардович" userId="46d3bd43-7fcf-46eb-9fa3-2a503db1a429" providerId="ADAL" clId="{2CDE40E6-CAE2-422A-BEAD-EC45FC12C453}" dt="2018-11-16T16:35:16.960" v="1478" actId="164"/>
          <ac:grpSpMkLst>
            <pc:docMk/>
            <pc:sldMk cId="3928067277" sldId="271"/>
            <ac:grpSpMk id="7" creationId="{788A5BAB-C68A-4F84-80EE-E55CE9D6AD54}"/>
          </ac:grpSpMkLst>
        </pc:grpChg>
        <pc:picChg chg="add mod modCrop">
          <ac:chgData name="Каневской Андрей Эдуардович" userId="46d3bd43-7fcf-46eb-9fa3-2a503db1a429" providerId="ADAL" clId="{2CDE40E6-CAE2-422A-BEAD-EC45FC12C453}" dt="2018-11-16T16:35:16.960" v="1478" actId="164"/>
          <ac:picMkLst>
            <pc:docMk/>
            <pc:sldMk cId="3928067277" sldId="271"/>
            <ac:picMk id="5" creationId="{F24DCE45-6EB7-47E2-9D1C-55F21175D489}"/>
          </ac:picMkLst>
        </pc:picChg>
        <pc:picChg chg="add mod">
          <ac:chgData name="Каневской Андрей Эдуардович" userId="46d3bd43-7fcf-46eb-9fa3-2a503db1a429" providerId="ADAL" clId="{2CDE40E6-CAE2-422A-BEAD-EC45FC12C453}" dt="2018-11-16T18:43:19.924" v="2996" actId="14100"/>
          <ac:picMkLst>
            <pc:docMk/>
            <pc:sldMk cId="3928067277" sldId="271"/>
            <ac:picMk id="8" creationId="{8974E5EB-7890-412C-ABA3-AD75547F3F40}"/>
          </ac:picMkLst>
        </pc:picChg>
      </pc:sldChg>
      <pc:sldChg chg="addSp modSp add modTransition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231826805" sldId="272"/>
        </pc:sldMkLst>
        <pc:spChg chg="mod">
          <ac:chgData name="Каневской Андрей Эдуардович" userId="46d3bd43-7fcf-46eb-9fa3-2a503db1a429" providerId="ADAL" clId="{2CDE40E6-CAE2-422A-BEAD-EC45FC12C453}" dt="2018-11-16T18:17:06.908" v="2016" actId="27636"/>
          <ac:spMkLst>
            <pc:docMk/>
            <pc:sldMk cId="231826805" sldId="272"/>
            <ac:spMk id="2" creationId="{C20A9BF1-49A5-41BF-929C-D25A4C0F73C7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8:17:12.401" v="2017" actId="1076"/>
          <ac:spMkLst>
            <pc:docMk/>
            <pc:sldMk cId="231826805" sldId="272"/>
            <ac:spMk id="3" creationId="{B3CF1FDC-DE59-411B-A399-057727C86D9A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17:27.215" v="2019" actId="1076"/>
          <ac:spMkLst>
            <pc:docMk/>
            <pc:sldMk cId="231826805" sldId="272"/>
            <ac:spMk id="5" creationId="{590C209C-5EA6-4455-9316-73126D28F681}"/>
          </ac:spMkLst>
        </pc:spChg>
        <pc:graphicFrameChg chg="add mod modGraphic">
          <ac:chgData name="Каневской Андрей Эдуардович" userId="46d3bd43-7fcf-46eb-9fa3-2a503db1a429" providerId="ADAL" clId="{2CDE40E6-CAE2-422A-BEAD-EC45FC12C453}" dt="2018-11-16T18:17:20.850" v="2018" actId="1076"/>
          <ac:graphicFrameMkLst>
            <pc:docMk/>
            <pc:sldMk cId="231826805" sldId="272"/>
            <ac:graphicFrameMk id="4" creationId="{3B3578A7-9149-49A4-8BAA-70DCA18AD97F}"/>
          </ac:graphicFrameMkLst>
        </pc:graphicFrameChg>
        <pc:graphicFrameChg chg="add mod modGraphic">
          <ac:chgData name="Каневской Андрей Эдуардович" userId="46d3bd43-7fcf-46eb-9fa3-2a503db1a429" providerId="ADAL" clId="{2CDE40E6-CAE2-422A-BEAD-EC45FC12C453}" dt="2018-11-16T18:17:31.032" v="2020" actId="1076"/>
          <ac:graphicFrameMkLst>
            <pc:docMk/>
            <pc:sldMk cId="231826805" sldId="272"/>
            <ac:graphicFrameMk id="6" creationId="{B2339B20-532D-4B84-8902-3F88120DBFAC}"/>
          </ac:graphicFrameMkLst>
        </pc:graphicFrameChg>
      </pc:sldChg>
      <pc:sldChg chg="modSp add ord modTransition">
        <pc:chgData name="Каневской Андрей Эдуардович" userId="46d3bd43-7fcf-46eb-9fa3-2a503db1a429" providerId="ADAL" clId="{2CDE40E6-CAE2-422A-BEAD-EC45FC12C453}" dt="2018-11-16T19:06:14.603" v="3184" actId="1076"/>
        <pc:sldMkLst>
          <pc:docMk/>
          <pc:sldMk cId="1985521893" sldId="273"/>
        </pc:sldMkLst>
        <pc:spChg chg="mod">
          <ac:chgData name="Каневской Андрей Эдуардович" userId="46d3bd43-7fcf-46eb-9fa3-2a503db1a429" providerId="ADAL" clId="{2CDE40E6-CAE2-422A-BEAD-EC45FC12C453}" dt="2018-11-16T18:24:42.660" v="2194" actId="20577"/>
          <ac:spMkLst>
            <pc:docMk/>
            <pc:sldMk cId="1985521893" sldId="273"/>
            <ac:spMk id="2" creationId="{B5119BE9-E1BB-4531-9452-6D44D3584907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9:06:14.603" v="3184" actId="1076"/>
          <ac:spMkLst>
            <pc:docMk/>
            <pc:sldMk cId="1985521893" sldId="273"/>
            <ac:spMk id="3" creationId="{0C28969D-F216-42E9-8047-9E01A04B2B03}"/>
          </ac:spMkLst>
        </pc:spChg>
      </pc:sldChg>
      <pc:sldChg chg="addSp delSp modSp add modTransition modAnim">
        <pc:chgData name="Каневской Андрей Эдуардович" userId="46d3bd43-7fcf-46eb-9fa3-2a503db1a429" providerId="ADAL" clId="{2CDE40E6-CAE2-422A-BEAD-EC45FC12C453}" dt="2018-11-16T18:40:27.050" v="2953"/>
        <pc:sldMkLst>
          <pc:docMk/>
          <pc:sldMk cId="417980338" sldId="274"/>
        </pc:sldMkLst>
        <pc:spChg chg="del mod">
          <ac:chgData name="Каневской Андрей Эдуардович" userId="46d3bd43-7fcf-46eb-9fa3-2a503db1a429" providerId="ADAL" clId="{2CDE40E6-CAE2-422A-BEAD-EC45FC12C453}" dt="2018-11-16T18:27:11.880" v="2205" actId="478"/>
          <ac:spMkLst>
            <pc:docMk/>
            <pc:sldMk cId="417980338" sldId="274"/>
            <ac:spMk id="2" creationId="{043CDCD9-0AAC-47B6-BC6B-11A7E5B788EA}"/>
          </ac:spMkLst>
        </pc:spChg>
        <pc:spChg chg="del mod">
          <ac:chgData name="Каневской Андрей Эдуардович" userId="46d3bd43-7fcf-46eb-9fa3-2a503db1a429" providerId="ADAL" clId="{2CDE40E6-CAE2-422A-BEAD-EC45FC12C453}" dt="2018-11-16T18:27:13.852" v="2206" actId="478"/>
          <ac:spMkLst>
            <pc:docMk/>
            <pc:sldMk cId="417980338" sldId="274"/>
            <ac:spMk id="3" creationId="{D66247E6-9AA2-4190-B683-D80A7756D300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29:36.596" v="2215" actId="208"/>
          <ac:spMkLst>
            <pc:docMk/>
            <pc:sldMk cId="417980338" sldId="274"/>
            <ac:spMk id="4" creationId="{377E793F-36DF-4C59-ACA7-FFA1DAA420D7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0:20.084" v="2223" actId="1076"/>
          <ac:spMkLst>
            <pc:docMk/>
            <pc:sldMk cId="417980338" sldId="274"/>
            <ac:spMk id="5" creationId="{79265244-3400-4806-A902-4E0ABB28621F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29:58.811" v="2220" actId="14100"/>
          <ac:spMkLst>
            <pc:docMk/>
            <pc:sldMk cId="417980338" sldId="274"/>
            <ac:spMk id="6" creationId="{E34BC410-F376-4C7C-8761-644CE2B9117F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0:06.817" v="2222" actId="1076"/>
          <ac:spMkLst>
            <pc:docMk/>
            <pc:sldMk cId="417980338" sldId="274"/>
            <ac:spMk id="7" creationId="{4938938C-C61C-49F1-B985-A6A78C99460B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1:27.031" v="2256" actId="122"/>
          <ac:spMkLst>
            <pc:docMk/>
            <pc:sldMk cId="417980338" sldId="274"/>
            <ac:spMk id="8" creationId="{3805051F-F6A2-4099-9BB7-524C80F817C6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1:50.013" v="2281" actId="20577"/>
          <ac:spMkLst>
            <pc:docMk/>
            <pc:sldMk cId="417980338" sldId="274"/>
            <ac:spMk id="9" creationId="{E9B4CE3B-4A70-4F93-BD93-8CA7A38E2378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7:52.242" v="2944" actId="123"/>
          <ac:spMkLst>
            <pc:docMk/>
            <pc:sldMk cId="417980338" sldId="274"/>
            <ac:spMk id="10" creationId="{802E32B4-43D1-434E-B667-22481D1A5E2D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8:37:49.397" v="2943" actId="123"/>
          <ac:spMkLst>
            <pc:docMk/>
            <pc:sldMk cId="417980338" sldId="274"/>
            <ac:spMk id="11" creationId="{DA2279F6-7C13-498C-BC17-7A8098927A54}"/>
          </ac:spMkLst>
        </pc:spChg>
      </pc:sldChg>
      <pc:sldChg chg="addSp delSp modSp add ord delAnim modAnim">
        <pc:chgData name="Каневской Андрей Эдуардович" userId="46d3bd43-7fcf-46eb-9fa3-2a503db1a429" providerId="ADAL" clId="{2CDE40E6-CAE2-422A-BEAD-EC45FC12C453}" dt="2018-11-16T19:02:04.992" v="3092"/>
        <pc:sldMkLst>
          <pc:docMk/>
          <pc:sldMk cId="2914706227" sldId="275"/>
        </pc:sldMkLst>
        <pc:spChg chg="mod">
          <ac:chgData name="Каневской Андрей Эдуардович" userId="46d3bd43-7fcf-46eb-9fa3-2a503db1a429" providerId="ADAL" clId="{2CDE40E6-CAE2-422A-BEAD-EC45FC12C453}" dt="2018-11-16T18:41:54.674" v="2992" actId="20577"/>
          <ac:spMkLst>
            <pc:docMk/>
            <pc:sldMk cId="2914706227" sldId="275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8:59:18.398" v="3061" actId="15"/>
          <ac:spMkLst>
            <pc:docMk/>
            <pc:sldMk cId="2914706227" sldId="275"/>
            <ac:spMk id="4" creationId="{3F5749F5-63B3-418C-A897-9A6B557C12CD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8:59:43.964" v="3063" actId="11529"/>
          <ac:spMkLst>
            <pc:docMk/>
            <pc:sldMk cId="2914706227" sldId="275"/>
            <ac:spMk id="8" creationId="{9F1C746C-B61F-4B19-9A28-195DDBA12629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9:00:13.206" v="3074" actId="478"/>
          <ac:spMkLst>
            <pc:docMk/>
            <pc:sldMk cId="2914706227" sldId="275"/>
            <ac:spMk id="9" creationId="{C83D2D86-6535-4B8D-93FD-874222A5632F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9:00:30.931" v="3078" actId="1076"/>
          <ac:spMkLst>
            <pc:docMk/>
            <pc:sldMk cId="2914706227" sldId="275"/>
            <ac:spMk id="10" creationId="{6BE2DFA7-FE0A-49FD-8BF0-990E0F92CCC5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9:01:13.061" v="3084" actId="14100"/>
          <ac:spMkLst>
            <pc:docMk/>
            <pc:sldMk cId="2914706227" sldId="275"/>
            <ac:spMk id="11" creationId="{59F09779-DD5E-40A2-BD23-12AD4AAC3D9F}"/>
          </ac:spMkLst>
        </pc:spChg>
        <pc:grpChg chg="del">
          <ac:chgData name="Каневской Андрей Эдуардович" userId="46d3bd43-7fcf-46eb-9fa3-2a503db1a429" providerId="ADAL" clId="{2CDE40E6-CAE2-422A-BEAD-EC45FC12C453}" dt="2018-11-16T18:43:44.670" v="2999" actId="478"/>
          <ac:grpSpMkLst>
            <pc:docMk/>
            <pc:sldMk cId="2914706227" sldId="275"/>
            <ac:grpSpMk id="7" creationId="{788A5BAB-C68A-4F84-80EE-E55CE9D6AD54}"/>
          </ac:grpSpMkLst>
        </pc:grpChg>
      </pc:sldChg>
      <pc:sldChg chg="addSp delSp modSp add addAnim delAnim">
        <pc:chgData name="Каневской Андрей Эдуардович" userId="46d3bd43-7fcf-46eb-9fa3-2a503db1a429" providerId="ADAL" clId="{2CDE40E6-CAE2-422A-BEAD-EC45FC12C453}" dt="2018-11-16T19:05:45.484" v="3182" actId="14100"/>
        <pc:sldMkLst>
          <pc:docMk/>
          <pc:sldMk cId="1488170783" sldId="276"/>
        </pc:sldMkLst>
        <pc:spChg chg="mod">
          <ac:chgData name="Каневской Андрей Эдуардович" userId="46d3bd43-7fcf-46eb-9fa3-2a503db1a429" providerId="ADAL" clId="{2CDE40E6-CAE2-422A-BEAD-EC45FC12C453}" dt="2018-11-16T19:04:08.103" v="3120" actId="20577"/>
          <ac:spMkLst>
            <pc:docMk/>
            <pc:sldMk cId="1488170783" sldId="276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9:04:24.498" v="3123" actId="478"/>
          <ac:spMkLst>
            <pc:docMk/>
            <pc:sldMk cId="1488170783" sldId="276"/>
            <ac:spMk id="3" creationId="{32E85AD7-6FE0-424A-8492-F76F31481066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9:05:45.484" v="3182" actId="14100"/>
          <ac:spMkLst>
            <pc:docMk/>
            <pc:sldMk cId="1488170783" sldId="276"/>
            <ac:spMk id="4" creationId="{3F5749F5-63B3-418C-A897-9A6B557C12CD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9:04:24.498" v="3123" actId="478"/>
          <ac:spMkLst>
            <pc:docMk/>
            <pc:sldMk cId="1488170783" sldId="276"/>
            <ac:spMk id="10" creationId="{6BE2DFA7-FE0A-49FD-8BF0-990E0F92CCC5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9:04:24.498" v="3123" actId="478"/>
          <ac:spMkLst>
            <pc:docMk/>
            <pc:sldMk cId="1488170783" sldId="276"/>
            <ac:spMk id="11" creationId="{59F09779-DD5E-40A2-BD23-12AD4AAC3D9F}"/>
          </ac:spMkLst>
        </pc:spChg>
      </pc:sldChg>
      <pc:sldChg chg="addSp delSp modSp add ord">
        <pc:chgData name="Каневской Андрей Эдуардович" userId="46d3bd43-7fcf-46eb-9fa3-2a503db1a429" providerId="ADAL" clId="{2CDE40E6-CAE2-422A-BEAD-EC45FC12C453}" dt="2018-11-16T19:22:01.740" v="3682" actId="14100"/>
        <pc:sldMkLst>
          <pc:docMk/>
          <pc:sldMk cId="755119282" sldId="277"/>
        </pc:sldMkLst>
        <pc:spChg chg="mod">
          <ac:chgData name="Каневской Андрей Эдуардович" userId="46d3bd43-7fcf-46eb-9fa3-2a503db1a429" providerId="ADAL" clId="{2CDE40E6-CAE2-422A-BEAD-EC45FC12C453}" dt="2018-11-16T19:07:06.641" v="3227" actId="5793"/>
          <ac:spMkLst>
            <pc:docMk/>
            <pc:sldMk cId="755119282" sldId="277"/>
            <ac:spMk id="3" creationId="{B3CF1FDC-DE59-411B-A399-057727C86D9A}"/>
          </ac:spMkLst>
        </pc:spChg>
        <pc:spChg chg="mod">
          <ac:chgData name="Каневской Андрей Эдуардович" userId="46d3bd43-7fcf-46eb-9fa3-2a503db1a429" providerId="ADAL" clId="{2CDE40E6-CAE2-422A-BEAD-EC45FC12C453}" dt="2018-11-16T19:20:10.611" v="3650" actId="1076"/>
          <ac:spMkLst>
            <pc:docMk/>
            <pc:sldMk cId="755119282" sldId="277"/>
            <ac:spMk id="5" creationId="{590C209C-5EA6-4455-9316-73126D28F681}"/>
          </ac:spMkLst>
        </pc:spChg>
        <pc:spChg chg="add del mod">
          <ac:chgData name="Каневской Андрей Эдуардович" userId="46d3bd43-7fcf-46eb-9fa3-2a503db1a429" providerId="ADAL" clId="{2CDE40E6-CAE2-422A-BEAD-EC45FC12C453}" dt="2018-11-16T19:17:25.733" v="3338" actId="478"/>
          <ac:spMkLst>
            <pc:docMk/>
            <pc:sldMk cId="755119282" sldId="277"/>
            <ac:spMk id="7" creationId="{B874E774-C26C-4F20-8EEE-BA26FCB0EE85}"/>
          </ac:spMkLst>
        </pc:spChg>
        <pc:spChg chg="add mod">
          <ac:chgData name="Каневской Андрей Эдуардович" userId="46d3bd43-7fcf-46eb-9fa3-2a503db1a429" providerId="ADAL" clId="{2CDE40E6-CAE2-422A-BEAD-EC45FC12C453}" dt="2018-11-16T19:21:29.383" v="3670" actId="20577"/>
          <ac:spMkLst>
            <pc:docMk/>
            <pc:sldMk cId="755119282" sldId="277"/>
            <ac:spMk id="8" creationId="{B243A997-9D64-42CB-B5A6-F766FBEEE9F0}"/>
          </ac:spMkLst>
        </pc:spChg>
        <pc:graphicFrameChg chg="mod modGraphic">
          <ac:chgData name="Каневской Андрей Эдуардович" userId="46d3bd43-7fcf-46eb-9fa3-2a503db1a429" providerId="ADAL" clId="{2CDE40E6-CAE2-422A-BEAD-EC45FC12C453}" dt="2018-11-16T19:08:32.265" v="3252" actId="1076"/>
          <ac:graphicFrameMkLst>
            <pc:docMk/>
            <pc:sldMk cId="755119282" sldId="277"/>
            <ac:graphicFrameMk id="4" creationId="{3B3578A7-9149-49A4-8BAA-70DCA18AD97F}"/>
          </ac:graphicFrameMkLst>
        </pc:graphicFrameChg>
        <pc:graphicFrameChg chg="del">
          <ac:chgData name="Каневской Андрей Эдуардович" userId="46d3bd43-7fcf-46eb-9fa3-2a503db1a429" providerId="ADAL" clId="{2CDE40E6-CAE2-422A-BEAD-EC45FC12C453}" dt="2018-11-16T19:14:14.644" v="3334" actId="478"/>
          <ac:graphicFrameMkLst>
            <pc:docMk/>
            <pc:sldMk cId="755119282" sldId="277"/>
            <ac:graphicFrameMk id="6" creationId="{B2339B20-532D-4B84-8902-3F88120DBFAC}"/>
          </ac:graphicFrameMkLst>
        </pc:graphicFrameChg>
        <pc:graphicFrameChg chg="add mod modGraphic">
          <ac:chgData name="Каневской Андрей Эдуардович" userId="46d3bd43-7fcf-46eb-9fa3-2a503db1a429" providerId="ADAL" clId="{2CDE40E6-CAE2-422A-BEAD-EC45FC12C453}" dt="2018-11-16T19:22:01.740" v="3682" actId="14100"/>
          <ac:graphicFrameMkLst>
            <pc:docMk/>
            <pc:sldMk cId="755119282" sldId="277"/>
            <ac:graphicFrameMk id="9" creationId="{4DAFF963-DBD9-433E-8A6E-813A9784E52C}"/>
          </ac:graphicFrameMkLst>
        </pc:graphicFrameChg>
      </pc:sldChg>
      <pc:sldChg chg="delSp modSp add delAnim">
        <pc:chgData name="Каневской Андрей Эдуардович" userId="46d3bd43-7fcf-46eb-9fa3-2a503db1a429" providerId="ADAL" clId="{2CDE40E6-CAE2-422A-BEAD-EC45FC12C453}" dt="2018-11-16T19:09:08.526" v="3255"/>
        <pc:sldMkLst>
          <pc:docMk/>
          <pc:sldMk cId="2134984592" sldId="278"/>
        </pc:sldMkLst>
        <pc:spChg chg="mod">
          <ac:chgData name="Каневской Андрей Эдуардович" userId="46d3bd43-7fcf-46eb-9fa3-2a503db1a429" providerId="ADAL" clId="{2CDE40E6-CAE2-422A-BEAD-EC45FC12C453}" dt="2018-11-16T19:09:08.526" v="3255"/>
          <ac:spMkLst>
            <pc:docMk/>
            <pc:sldMk cId="2134984592" sldId="278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2CDE40E6-CAE2-422A-BEAD-EC45FC12C453}" dt="2018-11-16T19:09:05.411" v="3254" actId="478"/>
          <ac:spMkLst>
            <pc:docMk/>
            <pc:sldMk cId="2134984592" sldId="278"/>
            <ac:spMk id="4" creationId="{3F5749F5-63B3-418C-A897-9A6B557C12CD}"/>
          </ac:spMkLst>
        </pc:spChg>
      </pc:sldChg>
      <pc:sldMasterChg chg="modTransition modSldLayout">
        <pc:chgData name="Каневской Андрей Эдуардович" userId="46d3bd43-7fcf-46eb-9fa3-2a503db1a429" providerId="ADAL" clId="{2CDE40E6-CAE2-422A-BEAD-EC45FC12C453}" dt="2018-11-16T18:40:27.050" v="2953"/>
        <pc:sldMasterMkLst>
          <pc:docMk/>
          <pc:sldMasterMk cId="3783004151" sldId="2147483660"/>
        </pc:sldMasterMkLst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158159874" sldId="2147483661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2102144573" sldId="2147483662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3266004415" sldId="2147483663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1492660195" sldId="2147483664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2360694901" sldId="2147483665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768315143" sldId="2147483666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840756543" sldId="2147483667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417509" sldId="2147483668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2696893558" sldId="2147483669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999722617" sldId="2147483670"/>
          </pc:sldLayoutMkLst>
        </pc:sldLayoutChg>
        <pc:sldLayoutChg chg="modTransition">
          <pc:chgData name="Каневской Андрей Эдуардович" userId="46d3bd43-7fcf-46eb-9fa3-2a503db1a429" providerId="ADAL" clId="{2CDE40E6-CAE2-422A-BEAD-EC45FC12C453}" dt="2018-11-16T18:40:27.050" v="2953"/>
          <pc:sldLayoutMkLst>
            <pc:docMk/>
            <pc:sldMasterMk cId="3783004151" sldId="2147483660"/>
            <pc:sldLayoutMk cId="19864707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Си строки и </a:t>
            </a:r>
            <a:r>
              <a:rPr lang="en-US" sz="7200" dirty="0">
                <a:solidFill>
                  <a:srgbClr val="FFC000"/>
                </a:solidFill>
              </a:rPr>
              <a:t>std::string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Костылев Александр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std::string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7FBE544-56FB-4DEF-8D9E-A5C15325D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189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7E793F-36DF-4C59-ACA7-FFA1DAA420D7}"/>
              </a:ext>
            </a:extLst>
          </p:cNvPr>
          <p:cNvSpPr/>
          <p:nvPr/>
        </p:nvSpPr>
        <p:spPr>
          <a:xfrm>
            <a:off x="427383" y="437322"/>
            <a:ext cx="5353879" cy="8746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265244-3400-4806-A902-4E0ABB28621F}"/>
              </a:ext>
            </a:extLst>
          </p:cNvPr>
          <p:cNvSpPr/>
          <p:nvPr/>
        </p:nvSpPr>
        <p:spPr>
          <a:xfrm>
            <a:off x="6370984" y="437322"/>
            <a:ext cx="5353878" cy="8746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4BC410-F376-4C7C-8761-644CE2B9117F}"/>
              </a:ext>
            </a:extLst>
          </p:cNvPr>
          <p:cNvSpPr/>
          <p:nvPr/>
        </p:nvSpPr>
        <p:spPr>
          <a:xfrm>
            <a:off x="427383" y="1683027"/>
            <a:ext cx="5353879" cy="47376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38938C-C61C-49F1-B985-A6A78C99460B}"/>
              </a:ext>
            </a:extLst>
          </p:cNvPr>
          <p:cNvSpPr/>
          <p:nvPr/>
        </p:nvSpPr>
        <p:spPr>
          <a:xfrm>
            <a:off x="6370983" y="1683027"/>
            <a:ext cx="5353879" cy="47376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5051F-F6A2-4099-9BB7-524C80F817C6}"/>
              </a:ext>
            </a:extLst>
          </p:cNvPr>
          <p:cNvSpPr txBox="1"/>
          <p:nvPr/>
        </p:nvSpPr>
        <p:spPr>
          <a:xfrm>
            <a:off x="467137" y="528000"/>
            <a:ext cx="523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STL </a:t>
            </a:r>
            <a:r>
              <a:rPr lang="ru-RU" sz="3600" dirty="0">
                <a:solidFill>
                  <a:srgbClr val="FFC000"/>
                </a:solidFill>
              </a:rPr>
              <a:t>Контейнер </a:t>
            </a:r>
            <a:r>
              <a:rPr lang="en-US" sz="3600" dirty="0">
                <a:solidFill>
                  <a:srgbClr val="FFC000"/>
                </a:solidFill>
              </a:rPr>
              <a:t>string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4CE3B-4A70-4F93-BD93-8CA7A38E2378}"/>
              </a:ext>
            </a:extLst>
          </p:cNvPr>
          <p:cNvSpPr txBox="1"/>
          <p:nvPr/>
        </p:nvSpPr>
        <p:spPr>
          <a:xfrm>
            <a:off x="6486939" y="527999"/>
            <a:ext cx="523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Регулярные выражения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E32B4-43D1-434E-B667-22481D1A5E2D}"/>
              </a:ext>
            </a:extLst>
          </p:cNvPr>
          <p:cNvSpPr txBox="1"/>
          <p:nvPr/>
        </p:nvSpPr>
        <p:spPr>
          <a:xfrm>
            <a:off x="556591" y="1818861"/>
            <a:ext cx="51484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Для использования требуется </a:t>
            </a:r>
            <a:r>
              <a:rPr lang="en-US" sz="2000" dirty="0">
                <a:solidFill>
                  <a:srgbClr val="FFC000"/>
                </a:solidFill>
              </a:rPr>
              <a:t>&lt;iostream&gt; </a:t>
            </a:r>
            <a:r>
              <a:rPr lang="ru-RU" sz="2000" dirty="0">
                <a:solidFill>
                  <a:srgbClr val="FFC000"/>
                </a:solidFill>
              </a:rPr>
              <a:t>и </a:t>
            </a:r>
            <a:r>
              <a:rPr lang="en-US" sz="2000" dirty="0">
                <a:solidFill>
                  <a:srgbClr val="FFC000"/>
                </a:solidFill>
              </a:rPr>
              <a:t>&lt;string&gt;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Строка с удобным набором функций, контролем размера, динамическим выделением памяти и пр.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Функции, присущие контейнерам </a:t>
            </a:r>
            <a:r>
              <a:rPr lang="en-US" sz="2000" dirty="0">
                <a:solidFill>
                  <a:srgbClr val="FFC000"/>
                </a:solidFill>
              </a:rPr>
              <a:t>STL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Простота использования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Требует хороших навыков и знания языка!*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r>
              <a:rPr lang="ru-RU" sz="2000" dirty="0">
                <a:solidFill>
                  <a:srgbClr val="FFC000"/>
                </a:solidFill>
              </a:rPr>
              <a:t>*поэтому мы пока пользоваться им не будем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279F6-7C13-498C-BC17-7A8098927A54}"/>
              </a:ext>
            </a:extLst>
          </p:cNvPr>
          <p:cNvSpPr txBox="1"/>
          <p:nvPr/>
        </p:nvSpPr>
        <p:spPr>
          <a:xfrm>
            <a:off x="6473687" y="1818861"/>
            <a:ext cx="51484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Делают поиск, замену строк в тексте в разы удобнее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Имеют свой специфический синтаксис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Требуют хорошего понимания языка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ru-RU" sz="2000" dirty="0">
                <a:solidFill>
                  <a:srgbClr val="FFC000"/>
                </a:solidFill>
              </a:rPr>
              <a:t>и его синтаксиса</a:t>
            </a:r>
            <a:r>
              <a:rPr lang="en-US" sz="2000" dirty="0">
                <a:solidFill>
                  <a:srgbClr val="FFC000"/>
                </a:solidFill>
              </a:rPr>
              <a:t>!*</a:t>
            </a:r>
            <a:endParaRPr lang="ru-RU" sz="2000" dirty="0">
              <a:solidFill>
                <a:srgbClr val="FFC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C000"/>
                </a:solidFill>
              </a:rPr>
              <a:t>Подключаются с </a:t>
            </a:r>
            <a:r>
              <a:rPr lang="en-US" sz="2000" dirty="0">
                <a:solidFill>
                  <a:srgbClr val="FFC000"/>
                </a:solidFill>
              </a:rPr>
              <a:t>&lt;regex&gt;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C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FC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endParaRPr lang="ru-RU" sz="2000" dirty="0">
              <a:solidFill>
                <a:srgbClr val="FFC000"/>
              </a:solidFill>
            </a:endParaRPr>
          </a:p>
          <a:p>
            <a:pPr algn="just"/>
            <a:r>
              <a:rPr lang="ru-RU" sz="2000" dirty="0">
                <a:solidFill>
                  <a:srgbClr val="FFC000"/>
                </a:solidFill>
              </a:rPr>
              <a:t>*используются редко и в узких задачах, поэтому говорить мы о них не будем</a:t>
            </a:r>
          </a:p>
        </p:txBody>
      </p:sp>
    </p:spTree>
    <p:extLst>
      <p:ext uri="{BB962C8B-B14F-4D97-AF65-F5344CB8AC3E}">
        <p14:creationId xmlns:p14="http://schemas.microsoft.com/office/powerpoint/2010/main" val="417980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8E6A15-77F0-433C-8D3E-9736CAF4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845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9BF1-49A5-41BF-929C-D25A4C0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1FDC-DE59-411B-A399-057727C8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1" y="1139025"/>
            <a:ext cx="12112487" cy="234881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С клавиатуры вводится последовательность символов </a:t>
            </a:r>
            <a:r>
              <a:rPr lang="en-US" dirty="0">
                <a:solidFill>
                  <a:srgbClr val="FFC000"/>
                </a:solidFill>
              </a:rPr>
              <a:t>S </a:t>
            </a:r>
            <a:r>
              <a:rPr lang="ru-RU" dirty="0">
                <a:solidFill>
                  <a:srgbClr val="FFC000"/>
                </a:solidFill>
              </a:rPr>
              <a:t>длины </a:t>
            </a:r>
            <a:r>
              <a:rPr lang="en-US" dirty="0">
                <a:solidFill>
                  <a:srgbClr val="FFC000"/>
                </a:solidFill>
              </a:rPr>
              <a:t>N (</a:t>
            </a:r>
            <a:r>
              <a:rPr lang="ru-RU" dirty="0">
                <a:solidFill>
                  <a:srgbClr val="FFC000"/>
                </a:solidFill>
              </a:rPr>
              <a:t>1 </a:t>
            </a:r>
            <a:r>
              <a:rPr lang="en-US" dirty="0">
                <a:solidFill>
                  <a:srgbClr val="FFC000"/>
                </a:solidFill>
              </a:rPr>
              <a:t>≤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 ≤ 100). </a:t>
            </a:r>
            <a:r>
              <a:rPr lang="ru-RU" dirty="0">
                <a:solidFill>
                  <a:srgbClr val="FFC000"/>
                </a:solidFill>
              </a:rPr>
              <a:t>Определить, является ли </a:t>
            </a:r>
            <a:r>
              <a:rPr lang="en-US" dirty="0">
                <a:solidFill>
                  <a:srgbClr val="FFC000"/>
                </a:solidFill>
              </a:rPr>
              <a:t>S – </a:t>
            </a:r>
            <a:r>
              <a:rPr lang="ru-RU" dirty="0">
                <a:solidFill>
                  <a:srgbClr val="FFC000"/>
                </a:solidFill>
              </a:rPr>
              <a:t>палиндромом.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B3578A7-9149-49A4-8BAA-70DCA18AD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98770"/>
              </p:ext>
            </p:extLst>
          </p:nvPr>
        </p:nvGraphicFramePr>
        <p:xfrm>
          <a:off x="4844774" y="2031753"/>
          <a:ext cx="23610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48">
                  <a:extLst>
                    <a:ext uri="{9D8B030D-6E8A-4147-A177-3AD203B41FA5}">
                      <a16:colId xmlns:a16="http://schemas.microsoft.com/office/drawing/2014/main" val="129561175"/>
                    </a:ext>
                  </a:extLst>
                </a:gridCol>
                <a:gridCol w="1180548">
                  <a:extLst>
                    <a:ext uri="{9D8B030D-6E8A-4147-A177-3AD203B41FA5}">
                      <a16:colId xmlns:a16="http://schemas.microsoft.com/office/drawing/2014/main" val="243691502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abcba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13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11617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590C209C-5EA6-4455-9316-73126D28F681}"/>
              </a:ext>
            </a:extLst>
          </p:cNvPr>
          <p:cNvSpPr txBox="1">
            <a:spLocks/>
          </p:cNvSpPr>
          <p:nvPr/>
        </p:nvSpPr>
        <p:spPr>
          <a:xfrm>
            <a:off x="159023" y="3074464"/>
            <a:ext cx="12112487" cy="745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FFC000"/>
                </a:solidFill>
              </a:rPr>
              <a:t>С клавиатуры вводится последовательности символов </a:t>
            </a:r>
            <a:r>
              <a:rPr lang="en-US" sz="2400" dirty="0">
                <a:solidFill>
                  <a:srgbClr val="FFC000"/>
                </a:solidFill>
              </a:rPr>
              <a:t>S1 </a:t>
            </a:r>
            <a:r>
              <a:rPr lang="ru-RU" sz="2400" dirty="0">
                <a:solidFill>
                  <a:srgbClr val="FFC000"/>
                </a:solidFill>
              </a:rPr>
              <a:t>и с новой строки </a:t>
            </a:r>
            <a:r>
              <a:rPr lang="en-US" sz="2400" dirty="0">
                <a:solidFill>
                  <a:srgbClr val="FFC000"/>
                </a:solidFill>
              </a:rPr>
              <a:t>S2 </a:t>
            </a:r>
            <a:r>
              <a:rPr lang="ru-RU" sz="2400" dirty="0">
                <a:solidFill>
                  <a:srgbClr val="FFC000"/>
                </a:solidFill>
              </a:rPr>
              <a:t>длины </a:t>
            </a:r>
            <a:r>
              <a:rPr lang="en-US" sz="2400" dirty="0">
                <a:solidFill>
                  <a:srgbClr val="FFC000"/>
                </a:solidFill>
              </a:rPr>
              <a:t>N (</a:t>
            </a:r>
            <a:r>
              <a:rPr lang="ru-RU" sz="2400" dirty="0">
                <a:solidFill>
                  <a:srgbClr val="FFC000"/>
                </a:solidFill>
              </a:rPr>
              <a:t>1 </a:t>
            </a:r>
            <a:r>
              <a:rPr lang="en-US" sz="2400" dirty="0">
                <a:solidFill>
                  <a:srgbClr val="FFC000"/>
                </a:solidFill>
              </a:rPr>
              <a:t>≤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N ≤ 100). </a:t>
            </a:r>
            <a:r>
              <a:rPr lang="ru-RU" sz="2400" dirty="0">
                <a:solidFill>
                  <a:srgbClr val="FFC000"/>
                </a:solidFill>
              </a:rPr>
              <a:t>Результат функции </a:t>
            </a:r>
            <a:r>
              <a:rPr lang="en-US" sz="2400" dirty="0" err="1">
                <a:solidFill>
                  <a:srgbClr val="FFC000"/>
                </a:solidFill>
              </a:rPr>
              <a:t>strcmp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ru-RU" sz="2400" dirty="0">
                <a:solidFill>
                  <a:srgbClr val="FFC000"/>
                </a:solidFill>
              </a:rPr>
              <a:t>от двух последовательностей выведите на экран.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243A997-9D64-42CB-B5A6-F766FBEEE9F0}"/>
              </a:ext>
            </a:extLst>
          </p:cNvPr>
          <p:cNvSpPr txBox="1">
            <a:spLocks/>
          </p:cNvSpPr>
          <p:nvPr/>
        </p:nvSpPr>
        <p:spPr>
          <a:xfrm>
            <a:off x="159023" y="3845000"/>
            <a:ext cx="11936899" cy="15909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С клавиатуры вводится последовательность символов </a:t>
            </a:r>
            <a:r>
              <a:rPr lang="en-US" dirty="0">
                <a:solidFill>
                  <a:srgbClr val="FFC000"/>
                </a:solidFill>
              </a:rPr>
              <a:t>S </a:t>
            </a:r>
            <a:r>
              <a:rPr lang="ru-RU" dirty="0">
                <a:solidFill>
                  <a:srgbClr val="FFC000"/>
                </a:solidFill>
              </a:rPr>
              <a:t>длины </a:t>
            </a:r>
            <a:r>
              <a:rPr lang="en-US" dirty="0">
                <a:solidFill>
                  <a:srgbClr val="FFC000"/>
                </a:solidFill>
              </a:rPr>
              <a:t>N (</a:t>
            </a:r>
            <a:r>
              <a:rPr lang="ru-RU" dirty="0">
                <a:solidFill>
                  <a:srgbClr val="FFC000"/>
                </a:solidFill>
              </a:rPr>
              <a:t>1 </a:t>
            </a:r>
            <a:r>
              <a:rPr lang="en-US" dirty="0">
                <a:solidFill>
                  <a:srgbClr val="FFC000"/>
                </a:solidFill>
              </a:rPr>
              <a:t>≤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 ≤ 100). </a:t>
            </a:r>
            <a:r>
              <a:rPr lang="ru-RU" dirty="0">
                <a:solidFill>
                  <a:srgbClr val="FFC000"/>
                </a:solidFill>
              </a:rPr>
              <a:t>Затем две последовательности </a:t>
            </a:r>
            <a:r>
              <a:rPr lang="en-US" dirty="0">
                <a:solidFill>
                  <a:srgbClr val="FFC000"/>
                </a:solidFill>
              </a:rPr>
              <a:t>S1 </a:t>
            </a:r>
            <a:r>
              <a:rPr lang="ru-RU" dirty="0">
                <a:solidFill>
                  <a:srgbClr val="FFC000"/>
                </a:solidFill>
              </a:rPr>
              <a:t>и </a:t>
            </a:r>
            <a:r>
              <a:rPr lang="en-US" dirty="0">
                <a:solidFill>
                  <a:srgbClr val="FFC000"/>
                </a:solidFill>
              </a:rPr>
              <a:t>S2 </a:t>
            </a:r>
            <a:r>
              <a:rPr lang="ru-RU" dirty="0">
                <a:solidFill>
                  <a:srgbClr val="FFC000"/>
                </a:solidFill>
              </a:rPr>
              <a:t>длины М 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ru-RU" dirty="0">
                <a:solidFill>
                  <a:srgbClr val="FFC000"/>
                </a:solidFill>
              </a:rPr>
              <a:t>1 </a:t>
            </a:r>
            <a:r>
              <a:rPr lang="en-US" dirty="0">
                <a:solidFill>
                  <a:srgbClr val="FFC000"/>
                </a:solidFill>
              </a:rPr>
              <a:t>≤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M ≤ 100).</a:t>
            </a:r>
          </a:p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Если </a:t>
            </a:r>
            <a:r>
              <a:rPr lang="en-US" dirty="0">
                <a:solidFill>
                  <a:srgbClr val="FFC000"/>
                </a:solidFill>
              </a:rPr>
              <a:t>S1 </a:t>
            </a:r>
            <a:r>
              <a:rPr lang="ru-RU" dirty="0">
                <a:solidFill>
                  <a:srgbClr val="FFC000"/>
                </a:solidFill>
              </a:rPr>
              <a:t>встречается в </a:t>
            </a:r>
            <a:r>
              <a:rPr lang="en-US" dirty="0">
                <a:solidFill>
                  <a:srgbClr val="FFC000"/>
                </a:solidFill>
              </a:rPr>
              <a:t>S, </a:t>
            </a:r>
            <a:r>
              <a:rPr lang="ru-RU" dirty="0">
                <a:solidFill>
                  <a:srgbClr val="FFC000"/>
                </a:solidFill>
              </a:rPr>
              <a:t>то нужно заменить </a:t>
            </a:r>
            <a:r>
              <a:rPr lang="en-US" dirty="0">
                <a:solidFill>
                  <a:srgbClr val="FFC000"/>
                </a:solidFill>
              </a:rPr>
              <a:t>S1 </a:t>
            </a:r>
            <a:r>
              <a:rPr lang="ru-RU" dirty="0">
                <a:solidFill>
                  <a:srgbClr val="FFC000"/>
                </a:solidFill>
              </a:rPr>
              <a:t>в этой последовательности на </a:t>
            </a:r>
            <a:r>
              <a:rPr lang="en-US" dirty="0">
                <a:solidFill>
                  <a:srgbClr val="FFC000"/>
                </a:solidFill>
              </a:rPr>
              <a:t>S2.  </a:t>
            </a:r>
          </a:p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Вывести полученную строку.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DAFF963-DBD9-433E-8A6E-813A9784E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39618"/>
              </p:ext>
            </p:extLst>
          </p:nvPr>
        </p:nvGraphicFramePr>
        <p:xfrm>
          <a:off x="4844774" y="4908373"/>
          <a:ext cx="23610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48">
                  <a:extLst>
                    <a:ext uri="{9D8B030D-6E8A-4147-A177-3AD203B41FA5}">
                      <a16:colId xmlns:a16="http://schemas.microsoft.com/office/drawing/2014/main" val="129561175"/>
                    </a:ext>
                  </a:extLst>
                </a:gridCol>
                <a:gridCol w="1180548">
                  <a:extLst>
                    <a:ext uri="{9D8B030D-6E8A-4147-A177-3AD203B41FA5}">
                      <a16:colId xmlns:a16="http://schemas.microsoft.com/office/drawing/2014/main" val="2436915028"/>
                    </a:ext>
                  </a:extLst>
                </a:gridCol>
              </a:tblGrid>
              <a:tr h="717362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Abcba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kek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Abckek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130"/>
                  </a:ext>
                </a:extLst>
              </a:tr>
              <a:tr h="717362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Abcbv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kek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Abcbv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1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192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Си строки</a:t>
            </a:r>
            <a:endParaRPr lang="ru-RU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6782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Строки в программировании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1C17A59-20DD-46E4-982D-509C7199FED4}"/>
              </a:ext>
            </a:extLst>
          </p:cNvPr>
          <p:cNvGrpSpPr/>
          <p:nvPr/>
        </p:nvGrpSpPr>
        <p:grpSpPr>
          <a:xfrm>
            <a:off x="318052" y="1480930"/>
            <a:ext cx="5777948" cy="5172883"/>
            <a:chOff x="838200" y="1480930"/>
            <a:chExt cx="4926496" cy="5172883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1BB8C89-C88D-4FEC-8E3F-234DC133B697}"/>
                </a:ext>
              </a:extLst>
            </p:cNvPr>
            <p:cNvSpPr/>
            <p:nvPr/>
          </p:nvSpPr>
          <p:spPr>
            <a:xfrm>
              <a:off x="838200" y="1480930"/>
              <a:ext cx="4926496" cy="4472609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89F29D-A860-453F-8B6A-D26EFBDE64D6}"/>
                </a:ext>
              </a:extLst>
            </p:cNvPr>
            <p:cNvSpPr txBox="1"/>
            <p:nvPr/>
          </p:nvSpPr>
          <p:spPr>
            <a:xfrm>
              <a:off x="838200" y="6284481"/>
              <a:ext cx="4926496" cy="36933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FFC000"/>
                  </a:solidFill>
                </a:rPr>
                <a:t>Строка нормального человека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5FDEAF-C075-4C25-AFBD-C6D361A003B2}"/>
                </a:ext>
              </a:extLst>
            </p:cNvPr>
            <p:cNvSpPr txBox="1"/>
            <p:nvPr/>
          </p:nvSpPr>
          <p:spPr>
            <a:xfrm>
              <a:off x="838200" y="1480930"/>
              <a:ext cx="49264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FFC000"/>
                  </a:solidFill>
                </a:rPr>
                <a:t>Стихотворение А.С. Пушкина</a:t>
              </a:r>
            </a:p>
            <a:p>
              <a:pPr algn="ctr"/>
              <a:endParaRPr lang="ru-RU" dirty="0">
                <a:solidFill>
                  <a:srgbClr val="FFC000"/>
                </a:solidFill>
              </a:endParaRPr>
            </a:p>
            <a:p>
              <a:pPr algn="ctr"/>
              <a:r>
                <a:rPr lang="ru-RU" i="1" dirty="0">
                  <a:solidFill>
                    <a:srgbClr val="FFC000"/>
                  </a:solidFill>
                </a:rPr>
                <a:t>«Я помню чудное мгновенье:</a:t>
              </a:r>
            </a:p>
            <a:p>
              <a:pPr algn="ctr"/>
              <a:r>
                <a:rPr lang="ru-RU" i="1" dirty="0">
                  <a:solidFill>
                    <a:srgbClr val="FFC000"/>
                  </a:solidFill>
                </a:rPr>
                <a:t>Передо мной явилась ты,</a:t>
              </a:r>
            </a:p>
            <a:p>
              <a:pPr algn="ctr"/>
              <a:r>
                <a:rPr lang="ru-RU" i="1" dirty="0">
                  <a:solidFill>
                    <a:srgbClr val="FFC000"/>
                  </a:solidFill>
                </a:rPr>
                <a:t>Как мимолетное виденье,</a:t>
              </a:r>
            </a:p>
            <a:p>
              <a:pPr algn="ctr"/>
              <a:r>
                <a:rPr lang="ru-RU" i="1" dirty="0">
                  <a:solidFill>
                    <a:srgbClr val="FFC000"/>
                  </a:solidFill>
                </a:rPr>
                <a:t>Как гений чистой красоты…»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97103B9-C77A-41E4-BD78-DB4ED8342BA8}"/>
              </a:ext>
            </a:extLst>
          </p:cNvPr>
          <p:cNvGrpSpPr/>
          <p:nvPr/>
        </p:nvGrpSpPr>
        <p:grpSpPr>
          <a:xfrm>
            <a:off x="6427304" y="1480930"/>
            <a:ext cx="5446644" cy="5172883"/>
            <a:chOff x="838200" y="1480930"/>
            <a:chExt cx="4926496" cy="5172883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60CACB81-D844-4C18-A8F3-FA91D87134F8}"/>
                </a:ext>
              </a:extLst>
            </p:cNvPr>
            <p:cNvSpPr/>
            <p:nvPr/>
          </p:nvSpPr>
          <p:spPr>
            <a:xfrm>
              <a:off x="838200" y="1480930"/>
              <a:ext cx="4926496" cy="4472609"/>
            </a:xfrm>
            <a:prstGeom prst="rect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4EF237-04D6-414C-B8CE-5E22F471F87C}"/>
                </a:ext>
              </a:extLst>
            </p:cNvPr>
            <p:cNvSpPr txBox="1"/>
            <p:nvPr/>
          </p:nvSpPr>
          <p:spPr>
            <a:xfrm>
              <a:off x="838200" y="6284481"/>
              <a:ext cx="4926496" cy="36933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FFC000"/>
                  </a:solidFill>
                </a:rPr>
                <a:t>Строка программиста С/С++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F1A9A5-E345-4AC6-B9A8-E2AA87545011}"/>
                </a:ext>
              </a:extLst>
            </p:cNvPr>
            <p:cNvSpPr txBox="1"/>
            <p:nvPr/>
          </p:nvSpPr>
          <p:spPr>
            <a:xfrm>
              <a:off x="838200" y="1480930"/>
              <a:ext cx="49264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FFC000"/>
                  </a:solidFill>
                </a:rPr>
                <a:t>Стихотворение А.С. Пушкина</a:t>
              </a:r>
            </a:p>
            <a:p>
              <a:pPr algn="ctr"/>
              <a:endParaRPr lang="ru-RU" dirty="0">
                <a:solidFill>
                  <a:srgbClr val="FFC000"/>
                </a:solidFill>
              </a:endParaRPr>
            </a:p>
            <a:p>
              <a:r>
                <a:rPr lang="en-US" dirty="0">
                  <a:solidFill>
                    <a:srgbClr val="FFC000"/>
                  </a:solidFill>
                </a:rPr>
                <a:t>char Poem[] = 	“</a:t>
              </a:r>
              <a:r>
                <a:rPr lang="ru-RU" dirty="0">
                  <a:solidFill>
                    <a:srgbClr val="FFC000"/>
                  </a:solidFill>
                </a:rPr>
                <a:t>Я помню чудное мгновение </a:t>
              </a:r>
              <a:r>
                <a:rPr lang="en-US" dirty="0">
                  <a:solidFill>
                    <a:srgbClr val="FFC000"/>
                  </a:solidFill>
                </a:rPr>
                <a:t>\n”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		“</a:t>
              </a:r>
              <a:r>
                <a:rPr lang="ru-RU" dirty="0">
                  <a:solidFill>
                    <a:srgbClr val="FFC000"/>
                  </a:solidFill>
                </a:rPr>
                <a:t>Передо мной явилась ты, </a:t>
              </a:r>
              <a:r>
                <a:rPr lang="en-US" dirty="0">
                  <a:solidFill>
                    <a:srgbClr val="FFC000"/>
                  </a:solidFill>
                </a:rPr>
                <a:t>\n”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		“</a:t>
              </a:r>
              <a:r>
                <a:rPr lang="ru-RU" dirty="0">
                  <a:solidFill>
                    <a:srgbClr val="FFC000"/>
                  </a:solidFill>
                </a:rPr>
                <a:t>Как мимолетное виденье, </a:t>
              </a:r>
              <a:r>
                <a:rPr lang="en-US" dirty="0">
                  <a:solidFill>
                    <a:srgbClr val="FFC000"/>
                  </a:solidFill>
                </a:rPr>
                <a:t>\n”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		“</a:t>
              </a:r>
              <a:r>
                <a:rPr lang="ru-RU" dirty="0">
                  <a:solidFill>
                    <a:srgbClr val="FFC000"/>
                  </a:solidFill>
                </a:rPr>
                <a:t>Как гений чистой красоты </a:t>
              </a:r>
              <a:r>
                <a:rPr lang="en-US" dirty="0">
                  <a:solidFill>
                    <a:srgbClr val="FFC000"/>
                  </a:solidFill>
                </a:rPr>
                <a:t>\0”;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Строка – символьный массив </a:t>
            </a:r>
            <a:br>
              <a:rPr lang="ru-RU" sz="5400" dirty="0">
                <a:solidFill>
                  <a:srgbClr val="FFC000"/>
                </a:solidFill>
              </a:rPr>
            </a:br>
            <a:r>
              <a:rPr lang="ru-RU" sz="5400" dirty="0">
                <a:solidFill>
                  <a:srgbClr val="FFC000"/>
                </a:solidFill>
              </a:rPr>
              <a:t>(си – строка)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ECF14-33E1-4715-909F-21F968E286DD}"/>
              </a:ext>
            </a:extLst>
          </p:cNvPr>
          <p:cNvSpPr txBox="1"/>
          <p:nvPr/>
        </p:nvSpPr>
        <p:spPr>
          <a:xfrm>
            <a:off x="838200" y="16002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char </a:t>
            </a:r>
            <a:r>
              <a:rPr lang="en-US" sz="2400" dirty="0" err="1">
                <a:solidFill>
                  <a:srgbClr val="FFC000"/>
                </a:solidFill>
              </a:rPr>
              <a:t>MyFirstString</a:t>
            </a:r>
            <a:r>
              <a:rPr lang="en-US" sz="2400" dirty="0">
                <a:solidFill>
                  <a:srgbClr val="FFC000"/>
                </a:solidFill>
              </a:rPr>
              <a:t>[14] = “Hello, world!”;	</a:t>
            </a:r>
            <a:r>
              <a:rPr lang="en-US" sz="2400" b="1" dirty="0">
                <a:solidFill>
                  <a:srgbClr val="92D050"/>
                </a:solidFill>
              </a:rPr>
              <a:t>//</a:t>
            </a:r>
            <a:r>
              <a:rPr lang="ru-RU" sz="2400" b="1" dirty="0">
                <a:solidFill>
                  <a:srgbClr val="92D050"/>
                </a:solidFill>
              </a:rPr>
              <a:t>в строке 14 символов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8B90-BCB4-4256-9502-665353CB6E4D}"/>
              </a:ext>
            </a:extLst>
          </p:cNvPr>
          <p:cNvSpPr txBox="1"/>
          <p:nvPr/>
        </p:nvSpPr>
        <p:spPr>
          <a:xfrm>
            <a:off x="838200" y="241852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char </a:t>
            </a:r>
            <a:r>
              <a:rPr lang="en-US" sz="2400" dirty="0" err="1">
                <a:solidFill>
                  <a:srgbClr val="FFC000"/>
                </a:solidFill>
              </a:rPr>
              <a:t>MyFirstString</a:t>
            </a:r>
            <a:r>
              <a:rPr lang="en-US" sz="2400" dirty="0">
                <a:solidFill>
                  <a:srgbClr val="FFC000"/>
                </a:solidFill>
              </a:rPr>
              <a:t>[14] = “Hello, world!</a:t>
            </a:r>
            <a:r>
              <a:rPr lang="ru-RU" sz="2400" dirty="0">
                <a:solidFill>
                  <a:srgbClr val="FFC000"/>
                </a:solidFill>
              </a:rPr>
              <a:t>\0</a:t>
            </a:r>
            <a:r>
              <a:rPr lang="en-US" sz="2400" dirty="0">
                <a:solidFill>
                  <a:srgbClr val="FFC000"/>
                </a:solidFill>
              </a:rPr>
              <a:t>”;	</a:t>
            </a:r>
            <a:r>
              <a:rPr lang="en-US" sz="2400" b="1" dirty="0">
                <a:solidFill>
                  <a:srgbClr val="92D050"/>
                </a:solidFill>
              </a:rPr>
              <a:t>//</a:t>
            </a:r>
            <a:r>
              <a:rPr lang="ru-RU" sz="2400" b="1" dirty="0">
                <a:solidFill>
                  <a:srgbClr val="92D050"/>
                </a:solidFill>
              </a:rPr>
              <a:t>в строке 14 символов, я сказал!</a:t>
            </a:r>
          </a:p>
        </p:txBody>
      </p:sp>
      <p:pic>
        <p:nvPicPr>
          <p:cNvPr id="1026" name="Picture 2" descr="ÐÐ°ÑÑÐ¸Ð½ÐºÐ¸ Ð¿Ð¾ Ð·Ð°Ð¿ÑÐ¾ÑÑ ÐºÐ¾Ð½ÐµÑ ÑÑÑÐ¾ÐºÐ¸ Ñ++">
            <a:extLst>
              <a:ext uri="{FF2B5EF4-FFF2-40B4-BE49-F238E27FC236}">
                <a16:creationId xmlns:a16="http://schemas.microsoft.com/office/drawing/2014/main" id="{BC8F654F-5249-49CF-A145-0ACEA6F1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236844"/>
            <a:ext cx="63627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01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Символьные константы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49F5-63B3-418C-A897-9A6B557C12CD}"/>
              </a:ext>
            </a:extLst>
          </p:cNvPr>
          <p:cNvSpPr txBox="1"/>
          <p:nvPr/>
        </p:nvSpPr>
        <p:spPr>
          <a:xfrm>
            <a:off x="838199" y="1507975"/>
            <a:ext cx="10721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Пишутся с </a:t>
            </a:r>
            <a:r>
              <a:rPr lang="ru-RU" sz="3600" u="sng" dirty="0">
                <a:solidFill>
                  <a:srgbClr val="FFC000"/>
                </a:solidFill>
              </a:rPr>
              <a:t>обратным</a:t>
            </a:r>
            <a:r>
              <a:rPr lang="ru-RU" sz="3600" dirty="0">
                <a:solidFill>
                  <a:srgbClr val="FFC000"/>
                </a:solidFill>
              </a:rPr>
              <a:t> слешем «\»!</a:t>
            </a:r>
          </a:p>
          <a:p>
            <a:pPr algn="ctr"/>
            <a:endParaRPr lang="ru-RU" sz="3600" dirty="0">
              <a:solidFill>
                <a:srgbClr val="FFC000"/>
              </a:solidFill>
            </a:endParaRPr>
          </a:p>
          <a:p>
            <a:pPr algn="just"/>
            <a:r>
              <a:rPr lang="ru-RU" sz="3600" dirty="0">
                <a:solidFill>
                  <a:srgbClr val="FFC000"/>
                </a:solidFill>
              </a:rPr>
              <a:t>\</a:t>
            </a:r>
            <a:r>
              <a:rPr lang="en-US" sz="3600" dirty="0">
                <a:solidFill>
                  <a:srgbClr val="FFC000"/>
                </a:solidFill>
              </a:rPr>
              <a:t>n – </a:t>
            </a:r>
            <a:r>
              <a:rPr lang="ru-RU" sz="3600" dirty="0">
                <a:solidFill>
                  <a:srgbClr val="FFC000"/>
                </a:solidFill>
              </a:rPr>
              <a:t>переход на новую строку</a:t>
            </a:r>
            <a:endParaRPr lang="en-US" sz="3600" dirty="0">
              <a:solidFill>
                <a:srgbClr val="FFC000"/>
              </a:solidFill>
            </a:endParaRPr>
          </a:p>
          <a:p>
            <a:pPr algn="just"/>
            <a:r>
              <a:rPr lang="en-US" sz="3600" dirty="0">
                <a:solidFill>
                  <a:srgbClr val="FFC000"/>
                </a:solidFill>
              </a:rPr>
              <a:t>\t</a:t>
            </a:r>
            <a:r>
              <a:rPr lang="ru-RU" sz="3600" dirty="0">
                <a:solidFill>
                  <a:srgbClr val="FFC000"/>
                </a:solidFill>
              </a:rPr>
              <a:t> – горизонтальная табуляция </a:t>
            </a:r>
            <a:endParaRPr lang="en-US" sz="3600" dirty="0">
              <a:solidFill>
                <a:srgbClr val="FFC000"/>
              </a:solidFill>
            </a:endParaRPr>
          </a:p>
          <a:p>
            <a:pPr algn="just"/>
            <a:r>
              <a:rPr lang="en-US" sz="3600" dirty="0">
                <a:solidFill>
                  <a:srgbClr val="FFC000"/>
                </a:solidFill>
              </a:rPr>
              <a:t>\v</a:t>
            </a:r>
            <a:r>
              <a:rPr lang="ru-RU" sz="3600" dirty="0">
                <a:solidFill>
                  <a:srgbClr val="FFC000"/>
                </a:solidFill>
              </a:rPr>
              <a:t> – вертикальная табуляция</a:t>
            </a:r>
            <a:endParaRPr lang="en-US" sz="3600" dirty="0">
              <a:solidFill>
                <a:srgbClr val="FFC000"/>
              </a:solidFill>
            </a:endParaRPr>
          </a:p>
          <a:p>
            <a:pPr algn="just"/>
            <a:r>
              <a:rPr lang="en-US" sz="3600" dirty="0">
                <a:solidFill>
                  <a:srgbClr val="FFC000"/>
                </a:solidFill>
              </a:rPr>
              <a:t>\a</a:t>
            </a:r>
            <a:r>
              <a:rPr lang="ru-RU" sz="3600" dirty="0">
                <a:solidFill>
                  <a:srgbClr val="FFC000"/>
                </a:solidFill>
              </a:rPr>
              <a:t> – сигнал </a:t>
            </a:r>
            <a:endParaRPr lang="en-US" sz="3600" dirty="0">
              <a:solidFill>
                <a:srgbClr val="FFC000"/>
              </a:solidFill>
            </a:endParaRPr>
          </a:p>
          <a:p>
            <a:pPr algn="just"/>
            <a:r>
              <a:rPr lang="en-US" sz="3600" dirty="0">
                <a:solidFill>
                  <a:srgbClr val="FFC000"/>
                </a:solidFill>
              </a:rPr>
              <a:t>\</a:t>
            </a:r>
            <a:r>
              <a:rPr lang="ru-RU" sz="3600" dirty="0">
                <a:solidFill>
                  <a:srgbClr val="FFC000"/>
                </a:solidFill>
              </a:rPr>
              <a:t>знак – (\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ru-RU" sz="3600" dirty="0">
                <a:solidFill>
                  <a:srgbClr val="FFC000"/>
                </a:solidFill>
              </a:rPr>
              <a:t>?</a:t>
            </a:r>
            <a:r>
              <a:rPr lang="en-US" sz="3600" dirty="0">
                <a:solidFill>
                  <a:srgbClr val="FFC000"/>
                </a:solidFill>
              </a:rPr>
              <a:t> ’ “)</a:t>
            </a:r>
            <a:r>
              <a:rPr lang="ru-RU" sz="3600" dirty="0">
                <a:solidFill>
                  <a:srgbClr val="FFC000"/>
                </a:solidFill>
              </a:rPr>
              <a:t> – использование знака, как знака (</a:t>
            </a:r>
            <a:r>
              <a:rPr lang="ru-RU" sz="3600" dirty="0" err="1">
                <a:solidFill>
                  <a:srgbClr val="FFC000"/>
                </a:solidFill>
              </a:rPr>
              <a:t>о.О</a:t>
            </a:r>
            <a:r>
              <a:rPr lang="ru-RU" sz="3600" dirty="0">
                <a:solidFill>
                  <a:srgbClr val="FFC000"/>
                </a:solidFill>
              </a:rPr>
              <a:t>)</a:t>
            </a:r>
            <a:endParaRPr lang="en-US" sz="3600" dirty="0">
              <a:solidFill>
                <a:srgbClr val="FFC000"/>
              </a:solidFill>
            </a:endParaRPr>
          </a:p>
          <a:p>
            <a:pPr algn="just"/>
            <a:r>
              <a:rPr lang="en-US" sz="3600" dirty="0">
                <a:solidFill>
                  <a:srgbClr val="FFC000"/>
                </a:solidFill>
              </a:rPr>
              <a:t>\0</a:t>
            </a:r>
            <a:r>
              <a:rPr lang="ru-RU" sz="3600" dirty="0">
                <a:solidFill>
                  <a:srgbClr val="FFC000"/>
                </a:solidFill>
              </a:rPr>
              <a:t> – нулевой символ или конец строки</a:t>
            </a:r>
          </a:p>
          <a:p>
            <a:endParaRPr lang="ru-RU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74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Объявление строки в С/С++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49F5-63B3-418C-A897-9A6B557C12CD}"/>
              </a:ext>
            </a:extLst>
          </p:cNvPr>
          <p:cNvSpPr txBox="1"/>
          <p:nvPr/>
        </p:nvSpPr>
        <p:spPr>
          <a:xfrm>
            <a:off x="838199" y="1507975"/>
            <a:ext cx="107210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string1[]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string2[]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string3[]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nIt's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me! =)"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string4[5]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"KEK!"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string5[5]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"!LOL!"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sz="2400" dirty="0">
              <a:solidFill>
                <a:srgbClr val="FFC000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8A5BAB-C68A-4F84-80EE-E55CE9D6AD54}"/>
              </a:ext>
            </a:extLst>
          </p:cNvPr>
          <p:cNvGrpSpPr/>
          <p:nvPr/>
        </p:nvGrpSpPr>
        <p:grpSpPr>
          <a:xfrm>
            <a:off x="2758253" y="3592294"/>
            <a:ext cx="8150841" cy="1017149"/>
            <a:chOff x="2758253" y="3592294"/>
            <a:chExt cx="8150841" cy="1017149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24DCE45-6EB7-47E2-9D1C-55F21175D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69" t="31389" r="41724" b="61805"/>
            <a:stretch/>
          </p:blipFill>
          <p:spPr>
            <a:xfrm>
              <a:off x="2758253" y="3981693"/>
              <a:ext cx="8150841" cy="627750"/>
            </a:xfrm>
            <a:prstGeom prst="rect">
              <a:avLst/>
            </a:prstGeom>
          </p:spPr>
        </p:pic>
        <p:sp>
          <p:nvSpPr>
            <p:cNvPr id="6" name="Стрелка: вниз 5">
              <a:extLst>
                <a:ext uri="{FF2B5EF4-FFF2-40B4-BE49-F238E27FC236}">
                  <a16:creationId xmlns:a16="http://schemas.microsoft.com/office/drawing/2014/main" id="{865184AF-B37C-4D6B-8087-FA33361D760B}"/>
                </a:ext>
              </a:extLst>
            </p:cNvPr>
            <p:cNvSpPr/>
            <p:nvPr/>
          </p:nvSpPr>
          <p:spPr>
            <a:xfrm rot="7030567">
              <a:off x="5951244" y="2921955"/>
              <a:ext cx="294547" cy="16352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74E5EB-7890-412C-ABA3-AD75547F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53" y="4858418"/>
            <a:ext cx="8150841" cy="14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7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 для работы со строками в С++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85AD7-6FE0-424A-8492-F76F31481066}"/>
              </a:ext>
            </a:extLst>
          </p:cNvPr>
          <p:cNvSpPr txBox="1"/>
          <p:nvPr/>
        </p:nvSpPr>
        <p:spPr>
          <a:xfrm>
            <a:off x="1233996" y="230819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49F5-63B3-418C-A897-9A6B557C12CD}"/>
              </a:ext>
            </a:extLst>
          </p:cNvPr>
          <p:cNvSpPr txBox="1"/>
          <p:nvPr/>
        </p:nvSpPr>
        <p:spPr>
          <a:xfrm>
            <a:off x="838199" y="1507975"/>
            <a:ext cx="10721009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STR_SIZE = 100;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string1[STR_SIZE];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string2[STR_SIZE];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string1;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(string2, string1);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скопировать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string1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(string1, string2);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сравнить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string1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= 0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string1 = string2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&gt; 0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string1 &gt; string2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 &lt; 0 в остальных случаях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(string1);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//длина строки до первого \0</a:t>
            </a:r>
            <a:endParaRPr lang="ru-RU" sz="2400" dirty="0">
              <a:solidFill>
                <a:srgbClr val="FFC000"/>
              </a:solidFill>
            </a:endParaRP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6BE2DFA7-FE0A-49FD-8BF0-990E0F92CCC5}"/>
              </a:ext>
            </a:extLst>
          </p:cNvPr>
          <p:cNvSpPr/>
          <p:nvPr/>
        </p:nvSpPr>
        <p:spPr>
          <a:xfrm>
            <a:off x="149085" y="4126396"/>
            <a:ext cx="606287" cy="3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9F09779-DD5E-40A2-BD23-12AD4AAC3D9F}"/>
              </a:ext>
            </a:extLst>
          </p:cNvPr>
          <p:cNvSpPr/>
          <p:nvPr/>
        </p:nvSpPr>
        <p:spPr>
          <a:xfrm>
            <a:off x="149086" y="4494143"/>
            <a:ext cx="606287" cy="3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062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Строка-палиндром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49F5-63B3-418C-A897-9A6B557C12CD}"/>
              </a:ext>
            </a:extLst>
          </p:cNvPr>
          <p:cNvSpPr txBox="1"/>
          <p:nvPr/>
        </p:nvSpPr>
        <p:spPr>
          <a:xfrm>
            <a:off x="685801" y="1507975"/>
            <a:ext cx="10873408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0" dirty="0"/>
              <a:t>112211</a:t>
            </a:r>
          </a:p>
          <a:p>
            <a:pPr algn="ctr"/>
            <a:r>
              <a:rPr lang="ru-RU" sz="8000" dirty="0"/>
              <a:t>шалаш</a:t>
            </a:r>
            <a:endParaRPr lang="en-US" sz="8000" dirty="0"/>
          </a:p>
          <a:p>
            <a:pPr algn="ctr"/>
            <a:r>
              <a:rPr lang="en-US" sz="8000" dirty="0" err="1"/>
              <a:t>abcba</a:t>
            </a:r>
            <a:endParaRPr lang="en-US" sz="8000" dirty="0"/>
          </a:p>
          <a:p>
            <a:pPr algn="ctr"/>
            <a:r>
              <a:rPr lang="en-US" sz="8000" dirty="0"/>
              <a:t>kol232lok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488170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9BF1-49A5-41BF-929C-D25A4C0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C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1FDC-DE59-411B-A399-057727C8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1" y="1139025"/>
            <a:ext cx="12112487" cy="234881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C000"/>
                </a:solidFill>
              </a:rPr>
              <a:t>С клавиатуры вводится последовательность символов </a:t>
            </a:r>
            <a:r>
              <a:rPr lang="en-US" dirty="0">
                <a:solidFill>
                  <a:srgbClr val="FFC000"/>
                </a:solidFill>
              </a:rPr>
              <a:t>S </a:t>
            </a:r>
            <a:r>
              <a:rPr lang="ru-RU" dirty="0">
                <a:solidFill>
                  <a:srgbClr val="FFC000"/>
                </a:solidFill>
              </a:rPr>
              <a:t>длины </a:t>
            </a:r>
            <a:r>
              <a:rPr lang="en-US" dirty="0">
                <a:solidFill>
                  <a:srgbClr val="FFC000"/>
                </a:solidFill>
              </a:rPr>
              <a:t>N (</a:t>
            </a:r>
            <a:r>
              <a:rPr lang="ru-RU" dirty="0">
                <a:solidFill>
                  <a:srgbClr val="FFC000"/>
                </a:solidFill>
              </a:rPr>
              <a:t>1 </a:t>
            </a:r>
            <a:r>
              <a:rPr lang="en-US" dirty="0">
                <a:solidFill>
                  <a:srgbClr val="FFC000"/>
                </a:solidFill>
              </a:rPr>
              <a:t>≤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 ≤ 100). </a:t>
            </a:r>
            <a:r>
              <a:rPr lang="ru-RU" dirty="0">
                <a:solidFill>
                  <a:srgbClr val="FFC000"/>
                </a:solidFill>
              </a:rPr>
              <a:t>Затем вводится символ </a:t>
            </a:r>
            <a:r>
              <a:rPr lang="en-US" dirty="0">
                <a:solidFill>
                  <a:srgbClr val="FFC000"/>
                </a:solidFill>
              </a:rPr>
              <a:t>K. </a:t>
            </a:r>
            <a:r>
              <a:rPr lang="ru-RU" dirty="0">
                <a:solidFill>
                  <a:srgbClr val="FFC000"/>
                </a:solidFill>
              </a:rPr>
              <a:t>Выведите количество вхождений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символа К в последовательность</a:t>
            </a:r>
            <a:r>
              <a:rPr lang="en-US" dirty="0">
                <a:solidFill>
                  <a:srgbClr val="FFC000"/>
                </a:solidFill>
              </a:rPr>
              <a:t> S.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B3578A7-9149-49A4-8BAA-70DCA18AD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83011"/>
              </p:ext>
            </p:extLst>
          </p:nvPr>
        </p:nvGraphicFramePr>
        <p:xfrm>
          <a:off x="4844774" y="2043485"/>
          <a:ext cx="23610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48">
                  <a:extLst>
                    <a:ext uri="{9D8B030D-6E8A-4147-A177-3AD203B41FA5}">
                      <a16:colId xmlns:a16="http://schemas.microsoft.com/office/drawing/2014/main" val="129561175"/>
                    </a:ext>
                  </a:extLst>
                </a:gridCol>
                <a:gridCol w="1180548">
                  <a:extLst>
                    <a:ext uri="{9D8B030D-6E8A-4147-A177-3AD203B41FA5}">
                      <a16:colId xmlns:a16="http://schemas.microsoft.com/office/drawing/2014/main" val="243691502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AbcdaCc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13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Stdafx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11617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590C209C-5EA6-4455-9316-73126D28F681}"/>
              </a:ext>
            </a:extLst>
          </p:cNvPr>
          <p:cNvSpPr txBox="1">
            <a:spLocks/>
          </p:cNvSpPr>
          <p:nvPr/>
        </p:nvSpPr>
        <p:spPr>
          <a:xfrm>
            <a:off x="79510" y="3593190"/>
            <a:ext cx="12112487" cy="234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C000"/>
                </a:solidFill>
              </a:rPr>
              <a:t>С клавиатуры вводится последовательность символов </a:t>
            </a:r>
            <a:r>
              <a:rPr lang="en-US" dirty="0">
                <a:solidFill>
                  <a:srgbClr val="FFC000"/>
                </a:solidFill>
              </a:rPr>
              <a:t>S </a:t>
            </a:r>
            <a:r>
              <a:rPr lang="ru-RU" dirty="0">
                <a:solidFill>
                  <a:srgbClr val="FFC000"/>
                </a:solidFill>
              </a:rPr>
              <a:t>длины </a:t>
            </a:r>
            <a:r>
              <a:rPr lang="en-US" dirty="0">
                <a:solidFill>
                  <a:srgbClr val="FFC000"/>
                </a:solidFill>
              </a:rPr>
              <a:t>N (</a:t>
            </a:r>
            <a:r>
              <a:rPr lang="ru-RU" dirty="0">
                <a:solidFill>
                  <a:srgbClr val="FFC000"/>
                </a:solidFill>
              </a:rPr>
              <a:t>1 </a:t>
            </a:r>
            <a:r>
              <a:rPr lang="en-US" dirty="0">
                <a:solidFill>
                  <a:srgbClr val="FFC000"/>
                </a:solidFill>
              </a:rPr>
              <a:t>≤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 ≤ 100). </a:t>
            </a:r>
            <a:r>
              <a:rPr lang="ru-RU" dirty="0">
                <a:solidFill>
                  <a:srgbClr val="FFC000"/>
                </a:solidFill>
              </a:rPr>
              <a:t>Затем вводится символ </a:t>
            </a:r>
            <a:r>
              <a:rPr lang="en-US" dirty="0">
                <a:solidFill>
                  <a:srgbClr val="FFC000"/>
                </a:solidFill>
              </a:rPr>
              <a:t>K. </a:t>
            </a:r>
            <a:r>
              <a:rPr lang="ru-RU" dirty="0">
                <a:solidFill>
                  <a:srgbClr val="FFC000"/>
                </a:solidFill>
              </a:rPr>
              <a:t>Выведите новую последовательность </a:t>
            </a:r>
            <a:r>
              <a:rPr lang="en-US" dirty="0" err="1">
                <a:solidFill>
                  <a:srgbClr val="FFC000"/>
                </a:solidFill>
              </a:rPr>
              <a:t>Sres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ru-RU" dirty="0">
                <a:solidFill>
                  <a:srgbClr val="FFC000"/>
                </a:solidFill>
              </a:rPr>
              <a:t>путем удаления из </a:t>
            </a:r>
            <a:r>
              <a:rPr lang="en-US" dirty="0">
                <a:solidFill>
                  <a:srgbClr val="FFC000"/>
                </a:solidFill>
              </a:rPr>
              <a:t>S </a:t>
            </a:r>
            <a:r>
              <a:rPr lang="ru-RU" dirty="0">
                <a:solidFill>
                  <a:srgbClr val="FFC000"/>
                </a:solidFill>
              </a:rPr>
              <a:t>символов </a:t>
            </a:r>
            <a:r>
              <a:rPr lang="en-US" dirty="0">
                <a:solidFill>
                  <a:srgbClr val="FFC000"/>
                </a:solidFill>
              </a:rPr>
              <a:t>K. </a:t>
            </a:r>
            <a:r>
              <a:rPr lang="ru-RU" dirty="0">
                <a:solidFill>
                  <a:srgbClr val="FFC000"/>
                </a:solidFill>
              </a:rPr>
              <a:t>Полученную последовательность выведите на экран.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2339B20-532D-4B84-8902-3F88120DB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42697"/>
              </p:ext>
            </p:extLst>
          </p:nvPr>
        </p:nvGraphicFramePr>
        <p:xfrm>
          <a:off x="4844774" y="5301920"/>
          <a:ext cx="23610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48">
                  <a:extLst>
                    <a:ext uri="{9D8B030D-6E8A-4147-A177-3AD203B41FA5}">
                      <a16:colId xmlns:a16="http://schemas.microsoft.com/office/drawing/2014/main" val="129561175"/>
                    </a:ext>
                  </a:extLst>
                </a:gridCol>
                <a:gridCol w="1180548">
                  <a:extLst>
                    <a:ext uri="{9D8B030D-6E8A-4147-A177-3AD203B41FA5}">
                      <a16:colId xmlns:a16="http://schemas.microsoft.com/office/drawing/2014/main" val="2436915028"/>
                    </a:ext>
                  </a:extLst>
                </a:gridCol>
              </a:tblGrid>
              <a:tr h="54148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AbcdaCc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AbdaC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130"/>
                  </a:ext>
                </a:extLst>
              </a:tr>
              <a:tr h="541483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Stdafx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Stdafx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1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680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674</Words>
  <Application>Microsoft Office PowerPoint</Application>
  <PresentationFormat>Широкоэкранный</PresentationFormat>
  <Paragraphs>117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ШК</vt:lpstr>
      <vt:lpstr>Си строки и std::string</vt:lpstr>
      <vt:lpstr>Си строки</vt:lpstr>
      <vt:lpstr>Строки в программировании</vt:lpstr>
      <vt:lpstr>Строка – символьный массив  (си – строка)</vt:lpstr>
      <vt:lpstr>Символьные константы</vt:lpstr>
      <vt:lpstr>Объявление строки в С/С++</vt:lpstr>
      <vt:lpstr>Функции для работы со строками в С++</vt:lpstr>
      <vt:lpstr>Строка-палиндром</vt:lpstr>
      <vt:lpstr>Задачи</vt:lpstr>
      <vt:lpstr>std::string</vt:lpstr>
      <vt:lpstr>Презентация PowerPoint</vt:lpstr>
      <vt:lpstr>Презентация PowerPoint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3</cp:revision>
  <dcterms:created xsi:type="dcterms:W3CDTF">2018-10-30T08:05:18Z</dcterms:created>
  <dcterms:modified xsi:type="dcterms:W3CDTF">2024-01-18T16:01:29Z</dcterms:modified>
</cp:coreProperties>
</file>