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3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72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link?url=r9O7ofdboQDHR49L5XBV7eRMwC1SW4TRmadVjoplAfa&amp;wd=&amp;eqid=d50cc30e002cf8520000000358fc8e3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dao.cc/tutorials/all" TargetMode="External"/><Relationship Id="rId2" Type="http://schemas.openxmlformats.org/officeDocument/2006/relationships/hyperlink" Target="https://modao.cc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odao.cc/forum/pick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墨刀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hlinkClick r:id="rId2"/>
              </a:rPr>
              <a:t>免费的移动应用原型与线框图工具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772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三、墨刀适用环境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5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三、墨刀适用环境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墨刀可以直接在浏览器上运行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墨刀拥有</a:t>
            </a:r>
            <a:r>
              <a:rPr lang="en-US" altLang="zh-CN" dirty="0">
                <a:latin typeface="+mn-ea"/>
              </a:rPr>
              <a:t>Windows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MacOS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Ubuntu</a:t>
            </a:r>
            <a:r>
              <a:rPr lang="zh-CN" altLang="en-US" dirty="0">
                <a:latin typeface="+mn-ea"/>
              </a:rPr>
              <a:t>客户端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墨刀的</a:t>
            </a:r>
            <a:r>
              <a:rPr lang="en-US" altLang="zh-CN" dirty="0">
                <a:latin typeface="+mn-ea"/>
              </a:rPr>
              <a:t>Android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iOS</a:t>
            </a:r>
            <a:r>
              <a:rPr lang="zh-CN" altLang="en-US" dirty="0">
                <a:latin typeface="+mn-ea"/>
              </a:rPr>
              <a:t>客户端可以运行原型，以供展示（不能编辑）</a:t>
            </a:r>
          </a:p>
        </p:txBody>
      </p:sp>
    </p:spTree>
    <p:extLst>
      <p:ext uri="{BB962C8B-B14F-4D97-AF65-F5344CB8AC3E}">
        <p14:creationId xmlns:p14="http://schemas.microsoft.com/office/powerpoint/2010/main" val="128748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四、墨刀优缺点分析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>
                <a:latin typeface="+mj-ea"/>
              </a:rPr>
              <a:t>1. </a:t>
            </a:r>
            <a:r>
              <a:rPr lang="zh-CN" altLang="en-US" dirty="0"/>
              <a:t>墨刀优点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7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操作简单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097809"/>
            <a:ext cx="6013450" cy="406072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图标、页面、组件，拖拽、链接、完成</a:t>
            </a:r>
          </a:p>
        </p:txBody>
      </p:sp>
    </p:spTree>
    <p:extLst>
      <p:ext uri="{BB962C8B-B14F-4D97-AF65-F5344CB8AC3E}">
        <p14:creationId xmlns:p14="http://schemas.microsoft.com/office/powerpoint/2010/main" val="184831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操作简单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097809"/>
            <a:ext cx="6013450" cy="406072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图标、页面、组件，拖拽、链接、完成</a:t>
            </a:r>
          </a:p>
        </p:txBody>
      </p:sp>
    </p:spTree>
    <p:extLst>
      <p:ext uri="{BB962C8B-B14F-4D97-AF65-F5344CB8AC3E}">
        <p14:creationId xmlns:p14="http://schemas.microsoft.com/office/powerpoint/2010/main" val="85130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交互动画仅需 </a:t>
            </a:r>
            <a:r>
              <a:rPr lang="en-US" altLang="zh-CN" sz="2800" dirty="0"/>
              <a:t>2 </a:t>
            </a:r>
            <a:r>
              <a:rPr lang="zh-CN" altLang="en-US" sz="2800" dirty="0"/>
              <a:t>步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459" y="1097809"/>
            <a:ext cx="4737507" cy="406072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选择手势，设置交互，这就是全部</a:t>
            </a:r>
          </a:p>
        </p:txBody>
      </p:sp>
    </p:spTree>
    <p:extLst>
      <p:ext uri="{BB962C8B-B14F-4D97-AF65-F5344CB8AC3E}">
        <p14:creationId xmlns:p14="http://schemas.microsoft.com/office/powerpoint/2010/main" val="114285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团队多人协作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241" y="1036320"/>
            <a:ext cx="5564776" cy="4482786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远程实时协作，不能再简单</a:t>
            </a:r>
          </a:p>
        </p:txBody>
      </p:sp>
    </p:spTree>
    <p:extLst>
      <p:ext uri="{BB962C8B-B14F-4D97-AF65-F5344CB8AC3E}">
        <p14:creationId xmlns:p14="http://schemas.microsoft.com/office/powerpoint/2010/main" val="380736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页面关系，一目了然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564" y="1036320"/>
            <a:ext cx="5324129" cy="4482786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自动生成关系图，让工作讨论更直观</a:t>
            </a:r>
          </a:p>
        </p:txBody>
      </p:sp>
    </p:spTree>
    <p:extLst>
      <p:ext uri="{BB962C8B-B14F-4D97-AF65-F5344CB8AC3E}">
        <p14:creationId xmlns:p14="http://schemas.microsoft.com/office/powerpoint/2010/main" val="354335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4607786" cy="2247117"/>
          </a:xfrm>
        </p:spPr>
        <p:txBody>
          <a:bodyPr>
            <a:normAutofit/>
          </a:bodyPr>
          <a:lstStyle/>
          <a:p>
            <a:r>
              <a:rPr lang="zh-CN" altLang="en-US" dirty="0"/>
              <a:t>完全在线制作，扫码实时查看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4107" y="798973"/>
            <a:ext cx="5540247" cy="4441372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4146232" cy="22481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创作不再受时间、空间限制</a:t>
            </a:r>
          </a:p>
        </p:txBody>
      </p:sp>
    </p:spTree>
    <p:extLst>
      <p:ext uri="{BB962C8B-B14F-4D97-AF65-F5344CB8AC3E}">
        <p14:creationId xmlns:p14="http://schemas.microsoft.com/office/powerpoint/2010/main" val="298987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一、墨刀信息</a:t>
            </a:r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938" r="10938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墨刀作者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官网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09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4607786" cy="2247117"/>
          </a:xfrm>
        </p:spPr>
        <p:txBody>
          <a:bodyPr>
            <a:normAutofit/>
          </a:bodyPr>
          <a:lstStyle/>
          <a:p>
            <a:r>
              <a:rPr lang="zh-CN" altLang="en-US" dirty="0"/>
              <a:t>一键导出作品，随时离线查看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4146232" cy="2248181"/>
          </a:xfrm>
        </p:spPr>
        <p:txBody>
          <a:bodyPr>
            <a:normAutofit/>
          </a:bodyPr>
          <a:lstStyle/>
          <a:p>
            <a:r>
              <a:rPr lang="zh-CN" altLang="en-US" dirty="0"/>
              <a:t>分享，沟通，就在一瞬间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90903" y="798973"/>
            <a:ext cx="6012470" cy="46588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+mn-ea"/>
              </a:rPr>
              <a:t>PNG</a:t>
            </a:r>
            <a:r>
              <a:rPr lang="zh-CN" altLang="en-US" sz="2400" dirty="0">
                <a:latin typeface="+mn-ea"/>
              </a:rPr>
              <a:t>：将所有界面以</a:t>
            </a:r>
            <a:r>
              <a:rPr lang="en-US" altLang="zh-CN" sz="2400" dirty="0">
                <a:latin typeface="+mn-ea"/>
              </a:rPr>
              <a:t>PNG</a:t>
            </a:r>
            <a:r>
              <a:rPr lang="zh-CN" altLang="en-US" sz="2400" dirty="0">
                <a:latin typeface="+mn-ea"/>
              </a:rPr>
              <a:t>格式图片导出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+mn-ea"/>
              </a:rPr>
              <a:t>iOS</a:t>
            </a:r>
            <a:r>
              <a:rPr lang="zh-CN" altLang="en-US" sz="2400" dirty="0">
                <a:latin typeface="+mn-ea"/>
              </a:rPr>
              <a:t>：直接导出苹果手机应用安装包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：直接导出安卓手机应用安装包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：直接导出可演示的离线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包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6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+mj-ea"/>
              </a:rPr>
              <a:t>2. </a:t>
            </a:r>
            <a:r>
              <a:rPr lang="zh-CN" altLang="en-US" dirty="0">
                <a:latin typeface="+mj-ea"/>
              </a:rPr>
              <a:t>墨刀缺点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高级服务收费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5563" y="2194243"/>
            <a:ext cx="6225957" cy="3607117"/>
          </a:xfrm>
        </p:spPr>
      </p:pic>
    </p:spTree>
    <p:extLst>
      <p:ext uri="{BB962C8B-B14F-4D97-AF65-F5344CB8AC3E}">
        <p14:creationId xmlns:p14="http://schemas.microsoft.com/office/powerpoint/2010/main" val="385909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五、墨刀应用案例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7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墨刀应用案例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一款知识付费在线教育类的</a:t>
            </a:r>
            <a:r>
              <a:rPr lang="en-US" altLang="zh-CN" dirty="0"/>
              <a:t>APP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57730" y="1296934"/>
            <a:ext cx="2954791" cy="59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1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+mj-ea"/>
              </a:rPr>
              <a:t>End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Welcome to use </a:t>
            </a:r>
            <a:r>
              <a:rPr lang="en-US" altLang="zh-CN" sz="2400" dirty="0" err="1">
                <a:latin typeface="+mn-ea"/>
              </a:rPr>
              <a:t>MokingBot</a:t>
            </a:r>
            <a:r>
              <a:rPr lang="en-US" altLang="zh-CN" sz="2400" dirty="0">
                <a:latin typeface="+mn-ea"/>
              </a:rPr>
              <a:t>!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98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206" y="1189887"/>
            <a:ext cx="5532328" cy="1770210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杰出产品经理</a:t>
            </a:r>
            <a:r>
              <a:rPr lang="en-US" altLang="zh-CN" dirty="0"/>
              <a:t>》</a:t>
            </a:r>
            <a:r>
              <a:rPr lang="zh-CN" altLang="en-US" dirty="0"/>
              <a:t>作者 唐杰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针对移动应用可以像真的已经开发出来一样的产品原型。产品方案验证和演示的时候，极大的减少了沟通和时间成本。</a:t>
            </a:r>
          </a:p>
        </p:txBody>
      </p:sp>
      <p:pic>
        <p:nvPicPr>
          <p:cNvPr id="1026" name="Picture 2" descr="https://modao.cc/images/landing/homepage/feedback-1-C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66" y="1450928"/>
            <a:ext cx="2320816" cy="301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9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206" y="1189887"/>
            <a:ext cx="5532328" cy="1770210"/>
          </a:xfrm>
        </p:spPr>
        <p:txBody>
          <a:bodyPr/>
          <a:lstStyle/>
          <a:p>
            <a:r>
              <a:rPr lang="zh-CN" altLang="en-US" dirty="0"/>
              <a:t>原迅雷产品总监 </a:t>
            </a:r>
            <a:r>
              <a:rPr lang="en-US" altLang="zh-CN" dirty="0"/>
              <a:t>BLUES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易上手的高保真原型的快速生成，快速验证产品设计，节约开发成本，是我们的必备工具。</a:t>
            </a:r>
          </a:p>
        </p:txBody>
      </p:sp>
      <p:pic>
        <p:nvPicPr>
          <p:cNvPr id="3074" name="Picture 2" descr="https://modao.cc/images/landing/homepage/feedback-2-C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71" y="1740043"/>
            <a:ext cx="1868805" cy="26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205" y="1189887"/>
            <a:ext cx="5820451" cy="1770210"/>
          </a:xfrm>
        </p:spPr>
        <p:txBody>
          <a:bodyPr/>
          <a:lstStyle/>
          <a:p>
            <a:r>
              <a:rPr lang="zh-CN" altLang="en-US" dirty="0"/>
              <a:t>数字媒体专业大学教师 沈顾欣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在墨刀，我和我的</a:t>
            </a:r>
            <a:r>
              <a:rPr lang="en-US" altLang="zh-CN" dirty="0"/>
              <a:t>1000</a:t>
            </a:r>
            <a:r>
              <a:rPr lang="zh-CN" altLang="en-US" dirty="0"/>
              <a:t>多名学生，共有</a:t>
            </a:r>
            <a:r>
              <a:rPr lang="en-US" altLang="zh-CN" dirty="0"/>
              <a:t>3976</a:t>
            </a:r>
            <a:r>
              <a:rPr lang="zh-CN" altLang="en-US" dirty="0"/>
              <a:t>个作品，</a:t>
            </a:r>
            <a:r>
              <a:rPr lang="en-US" altLang="zh-CN" dirty="0"/>
              <a:t>27390</a:t>
            </a:r>
            <a:r>
              <a:rPr lang="zh-CN" altLang="en-US" dirty="0"/>
              <a:t>个页面，墨刀记录了所有学生的设计成长和创作想法。打开一个网页，便可以进入教学的实践和协同场景。</a:t>
            </a:r>
          </a:p>
        </p:txBody>
      </p:sp>
      <p:pic>
        <p:nvPicPr>
          <p:cNvPr id="2050" name="Picture 2" descr="https://modao.cc/images/landing/homepage/feedback-3-C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760" y="1644377"/>
            <a:ext cx="2214879" cy="263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3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墨刀相关链接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1579" y="2264229"/>
            <a:ext cx="10017610" cy="167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墨刀官网：</a:t>
            </a:r>
            <a:r>
              <a:rPr lang="en-US" altLang="zh-CN" dirty="0">
                <a:hlinkClick r:id="rId2"/>
              </a:rPr>
              <a:t>https://modao.cc/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新手教程：</a:t>
            </a:r>
            <a:r>
              <a:rPr lang="en-US" altLang="zh-CN" dirty="0">
                <a:hlinkClick r:id="rId3"/>
              </a:rPr>
              <a:t>https://modao.cc/tutorials/all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墨刀论坛：</a:t>
            </a:r>
            <a:r>
              <a:rPr lang="en-US" altLang="zh-CN" dirty="0">
                <a:hlinkClick r:id="rId4"/>
              </a:rPr>
              <a:t>https://modao.cc/forum/picked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78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二、墨刀主要功能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2115634"/>
          </a:xfrm>
        </p:spPr>
        <p:txBody>
          <a:bodyPr/>
          <a:lstStyle/>
          <a:p>
            <a:r>
              <a:rPr lang="zh-CN" altLang="en-US" dirty="0"/>
              <a:t>原型设计与展示</a:t>
            </a:r>
          </a:p>
        </p:txBody>
      </p:sp>
    </p:spTree>
    <p:extLst>
      <p:ext uri="{BB962C8B-B14F-4D97-AF65-F5344CB8AC3E}">
        <p14:creationId xmlns:p14="http://schemas.microsoft.com/office/powerpoint/2010/main" val="104429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墨刀拥有大量自带控件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5968" y="3165650"/>
            <a:ext cx="2611004" cy="263737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常用图标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665911" y="3165650"/>
            <a:ext cx="2255917" cy="2637370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641" y="3165650"/>
            <a:ext cx="4788051" cy="26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/>
          <a:lstStyle/>
          <a:p>
            <a:br>
              <a:rPr lang="en-US" altLang="zh-CN"/>
            </a:br>
            <a:r>
              <a:rPr lang="zh-CN" altLang="en-US"/>
              <a:t>原型设计和展示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474" y="798513"/>
            <a:ext cx="2629345" cy="46593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墨刀可以控制界面工作流程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可直接与开发者交互</a:t>
            </a:r>
          </a:p>
        </p:txBody>
      </p:sp>
    </p:spTree>
    <p:extLst>
      <p:ext uri="{BB962C8B-B14F-4D97-AF65-F5344CB8AC3E}">
        <p14:creationId xmlns:p14="http://schemas.microsoft.com/office/powerpoint/2010/main" val="421527912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425</Words>
  <Application>Microsoft Office PowerPoint</Application>
  <PresentationFormat>宽屏</PresentationFormat>
  <Paragraphs>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Gill Sans MT</vt:lpstr>
      <vt:lpstr>画廊</vt:lpstr>
      <vt:lpstr>墨刀</vt:lpstr>
      <vt:lpstr>一、墨刀信息</vt:lpstr>
      <vt:lpstr>《杰出产品经理》作者 唐杰</vt:lpstr>
      <vt:lpstr>原迅雷产品总监 BLUES</vt:lpstr>
      <vt:lpstr>数字媒体专业大学教师 沈顾欣</vt:lpstr>
      <vt:lpstr> 墨刀相关链接</vt:lpstr>
      <vt:lpstr>二、墨刀主要功能</vt:lpstr>
      <vt:lpstr>UI设计</vt:lpstr>
      <vt:lpstr> 原型设计和展示</vt:lpstr>
      <vt:lpstr>三、墨刀适用环境</vt:lpstr>
      <vt:lpstr> 三、墨刀适用环境</vt:lpstr>
      <vt:lpstr>四、墨刀优缺点分析</vt:lpstr>
      <vt:lpstr> 1. 墨刀优点</vt:lpstr>
      <vt:lpstr>操作简单</vt:lpstr>
      <vt:lpstr>操作简单</vt:lpstr>
      <vt:lpstr>交互动画仅需 2 步</vt:lpstr>
      <vt:lpstr>团队多人协作</vt:lpstr>
      <vt:lpstr>页面关系，一目了然</vt:lpstr>
      <vt:lpstr>完全在线制作，扫码实时查看</vt:lpstr>
      <vt:lpstr>一键导出作品，随时离线查看</vt:lpstr>
      <vt:lpstr> 2. 墨刀缺点</vt:lpstr>
      <vt:lpstr>五、墨刀应用案例</vt:lpstr>
      <vt:lpstr> 墨刀应用案例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墨刀</dc:title>
  <dc:creator>黄智忠</dc:creator>
  <cp:lastModifiedBy>黄智忠</cp:lastModifiedBy>
  <cp:revision>10</cp:revision>
  <dcterms:created xsi:type="dcterms:W3CDTF">2017-04-23T10:18:35Z</dcterms:created>
  <dcterms:modified xsi:type="dcterms:W3CDTF">2017-04-24T01:45:25Z</dcterms:modified>
</cp:coreProperties>
</file>