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/>
    <p:restoredTop sz="95952"/>
  </p:normalViewPr>
  <p:slideViewPr>
    <p:cSldViewPr snapToGrid="0" snapToObjects="1">
      <p:cViewPr>
        <p:scale>
          <a:sx n="109" d="100"/>
          <a:sy n="109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4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40.sv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2.svg"/><Relationship Id="rId4" Type="http://schemas.openxmlformats.org/officeDocument/2006/relationships/image" Target="../media/image22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4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40.sv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2.svg"/><Relationship Id="rId4" Type="http://schemas.openxmlformats.org/officeDocument/2006/relationships/image" Target="../media/image22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0F896-DC77-465B-B371-0B3462C8FF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A71844-97B5-460E-8F79-BFB4F7CB1808}">
      <dgm:prSet/>
      <dgm:spPr/>
      <dgm:t>
        <a:bodyPr/>
        <a:lstStyle/>
        <a:p>
          <a:r>
            <a:rPr lang="en-IN" i="0" dirty="0"/>
            <a:t>Sigmoid or Logistic</a:t>
          </a:r>
          <a:endParaRPr lang="en-US" i="0" dirty="0"/>
        </a:p>
      </dgm:t>
    </dgm:pt>
    <dgm:pt modelId="{FCE7AE10-B02A-4C82-8398-C10C73B0C434}" type="parTrans" cxnId="{4CF9EA8A-46F0-46CF-B48C-9AD2FD588B8C}">
      <dgm:prSet/>
      <dgm:spPr/>
      <dgm:t>
        <a:bodyPr/>
        <a:lstStyle/>
        <a:p>
          <a:endParaRPr lang="en-US"/>
        </a:p>
      </dgm:t>
    </dgm:pt>
    <dgm:pt modelId="{4960CB5E-F21E-4D2D-BA2E-EBA0B3CCF345}" type="sibTrans" cxnId="{4CF9EA8A-46F0-46CF-B48C-9AD2FD588B8C}">
      <dgm:prSet/>
      <dgm:spPr/>
      <dgm:t>
        <a:bodyPr/>
        <a:lstStyle/>
        <a:p>
          <a:endParaRPr lang="en-US"/>
        </a:p>
      </dgm:t>
    </dgm:pt>
    <dgm:pt modelId="{8A94FFC2-F0E9-4FFF-B764-7DFB79E54E32}">
      <dgm:prSet/>
      <dgm:spPr/>
      <dgm:t>
        <a:bodyPr/>
        <a:lstStyle/>
        <a:p>
          <a:r>
            <a:rPr lang="en-IN" i="0" dirty="0"/>
            <a:t>Tanh — Hyperbolic tangent</a:t>
          </a:r>
          <a:endParaRPr lang="en-US" i="0" dirty="0"/>
        </a:p>
      </dgm:t>
    </dgm:pt>
    <dgm:pt modelId="{71A6B404-8694-4535-A0CA-F0759F56A8AA}" type="parTrans" cxnId="{4DC4D7E2-338D-4CCE-B0BC-721FAE00758A}">
      <dgm:prSet/>
      <dgm:spPr/>
      <dgm:t>
        <a:bodyPr/>
        <a:lstStyle/>
        <a:p>
          <a:endParaRPr lang="en-US"/>
        </a:p>
      </dgm:t>
    </dgm:pt>
    <dgm:pt modelId="{319CAD49-F25A-4105-9F1B-172C1E828166}" type="sibTrans" cxnId="{4DC4D7E2-338D-4CCE-B0BC-721FAE00758A}">
      <dgm:prSet/>
      <dgm:spPr/>
      <dgm:t>
        <a:bodyPr/>
        <a:lstStyle/>
        <a:p>
          <a:endParaRPr lang="en-US"/>
        </a:p>
      </dgm:t>
    </dgm:pt>
    <dgm:pt modelId="{F38761D3-D843-46E5-B3A5-9F09273B9C13}">
      <dgm:prSet/>
      <dgm:spPr/>
      <dgm:t>
        <a:bodyPr/>
        <a:lstStyle/>
        <a:p>
          <a:r>
            <a:rPr lang="en-IN" i="0" dirty="0" err="1"/>
            <a:t>ReLu</a:t>
          </a:r>
          <a:r>
            <a:rPr lang="en-IN" i="0" dirty="0"/>
            <a:t> -Rectified linear units</a:t>
          </a:r>
          <a:endParaRPr lang="en-US" i="0" dirty="0"/>
        </a:p>
      </dgm:t>
    </dgm:pt>
    <dgm:pt modelId="{6EBB7F37-6C92-4FD7-ACD1-10808A14DCC6}" type="parTrans" cxnId="{FF5C2106-8D4F-426A-84B0-1B801C32F4D6}">
      <dgm:prSet/>
      <dgm:spPr/>
      <dgm:t>
        <a:bodyPr/>
        <a:lstStyle/>
        <a:p>
          <a:endParaRPr lang="en-US"/>
        </a:p>
      </dgm:t>
    </dgm:pt>
    <dgm:pt modelId="{1D69DFE3-1806-4F50-8EA8-DC3B2E7ED699}" type="sibTrans" cxnId="{FF5C2106-8D4F-426A-84B0-1B801C32F4D6}">
      <dgm:prSet/>
      <dgm:spPr/>
      <dgm:t>
        <a:bodyPr/>
        <a:lstStyle/>
        <a:p>
          <a:endParaRPr lang="en-US"/>
        </a:p>
      </dgm:t>
    </dgm:pt>
    <dgm:pt modelId="{B2E3DAE3-571E-41A1-8935-4E6374602672}" type="pres">
      <dgm:prSet presAssocID="{D920F896-DC77-465B-B371-0B3462C8FFD9}" presName="root" presStyleCnt="0">
        <dgm:presLayoutVars>
          <dgm:dir/>
          <dgm:resizeHandles val="exact"/>
        </dgm:presLayoutVars>
      </dgm:prSet>
      <dgm:spPr/>
    </dgm:pt>
    <dgm:pt modelId="{0F2FA0AF-626B-4E95-9BB0-EA179EE92CC5}" type="pres">
      <dgm:prSet presAssocID="{32A71844-97B5-460E-8F79-BFB4F7CB1808}" presName="compNode" presStyleCnt="0"/>
      <dgm:spPr/>
    </dgm:pt>
    <dgm:pt modelId="{A55A5451-FFD6-4DAC-946C-6356787E6B99}" type="pres">
      <dgm:prSet presAssocID="{32A71844-97B5-460E-8F79-BFB4F7CB1808}" presName="bgRect" presStyleLbl="bgShp" presStyleIdx="0" presStyleCnt="3" custLinFactNeighborX="38885" custLinFactNeighborY="-43"/>
      <dgm:spPr/>
    </dgm:pt>
    <dgm:pt modelId="{5DA6A0AF-E6AF-4D35-A74F-8DCEE1599030}" type="pres">
      <dgm:prSet presAssocID="{32A71844-97B5-460E-8F79-BFB4F7CB18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62567D4-3C4C-4C7C-9E83-E63AAE2E63FA}" type="pres">
      <dgm:prSet presAssocID="{32A71844-97B5-460E-8F79-BFB4F7CB1808}" presName="spaceRect" presStyleCnt="0"/>
      <dgm:spPr/>
    </dgm:pt>
    <dgm:pt modelId="{460422F3-845C-44FD-9455-8FAACA6C2734}" type="pres">
      <dgm:prSet presAssocID="{32A71844-97B5-460E-8F79-BFB4F7CB1808}" presName="parTx" presStyleLbl="revTx" presStyleIdx="0" presStyleCnt="3">
        <dgm:presLayoutVars>
          <dgm:chMax val="0"/>
          <dgm:chPref val="0"/>
        </dgm:presLayoutVars>
      </dgm:prSet>
      <dgm:spPr/>
    </dgm:pt>
    <dgm:pt modelId="{A97E44E4-735C-48CD-99E8-C0DC27B12D62}" type="pres">
      <dgm:prSet presAssocID="{4960CB5E-F21E-4D2D-BA2E-EBA0B3CCF345}" presName="sibTrans" presStyleCnt="0"/>
      <dgm:spPr/>
    </dgm:pt>
    <dgm:pt modelId="{9C924E8C-2D05-43B5-9447-32D18BA09BC7}" type="pres">
      <dgm:prSet presAssocID="{8A94FFC2-F0E9-4FFF-B764-7DFB79E54E32}" presName="compNode" presStyleCnt="0"/>
      <dgm:spPr/>
    </dgm:pt>
    <dgm:pt modelId="{833AF92A-52C0-460B-B2D7-2391A75004A5}" type="pres">
      <dgm:prSet presAssocID="{8A94FFC2-F0E9-4FFF-B764-7DFB79E54E32}" presName="bgRect" presStyleLbl="bgShp" presStyleIdx="1" presStyleCnt="3"/>
      <dgm:spPr/>
    </dgm:pt>
    <dgm:pt modelId="{E0E16F9D-8F7E-4B2B-87DA-D0A1E5D5F6A6}" type="pres">
      <dgm:prSet presAssocID="{8A94FFC2-F0E9-4FFF-B764-7DFB79E54E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57996F94-3698-4E0B-89C8-5C2062BC9712}" type="pres">
      <dgm:prSet presAssocID="{8A94FFC2-F0E9-4FFF-B764-7DFB79E54E32}" presName="spaceRect" presStyleCnt="0"/>
      <dgm:spPr/>
    </dgm:pt>
    <dgm:pt modelId="{5A003B63-DA3E-44BC-8012-EC2F5A9E2267}" type="pres">
      <dgm:prSet presAssocID="{8A94FFC2-F0E9-4FFF-B764-7DFB79E54E32}" presName="parTx" presStyleLbl="revTx" presStyleIdx="1" presStyleCnt="3">
        <dgm:presLayoutVars>
          <dgm:chMax val="0"/>
          <dgm:chPref val="0"/>
        </dgm:presLayoutVars>
      </dgm:prSet>
      <dgm:spPr/>
    </dgm:pt>
    <dgm:pt modelId="{8428C267-43B2-4042-B988-7DA8393C896E}" type="pres">
      <dgm:prSet presAssocID="{319CAD49-F25A-4105-9F1B-172C1E828166}" presName="sibTrans" presStyleCnt="0"/>
      <dgm:spPr/>
    </dgm:pt>
    <dgm:pt modelId="{1FDE45A2-AD6D-4D5A-A5A8-4734A9A7ED43}" type="pres">
      <dgm:prSet presAssocID="{F38761D3-D843-46E5-B3A5-9F09273B9C13}" presName="compNode" presStyleCnt="0"/>
      <dgm:spPr/>
    </dgm:pt>
    <dgm:pt modelId="{4FB9DECA-B3BF-49DC-9458-28590A98249B}" type="pres">
      <dgm:prSet presAssocID="{F38761D3-D843-46E5-B3A5-9F09273B9C13}" presName="bgRect" presStyleLbl="bgShp" presStyleIdx="2" presStyleCnt="3"/>
      <dgm:spPr/>
    </dgm:pt>
    <dgm:pt modelId="{219E24BA-E60C-4545-81DD-3D49B68F465B}" type="pres">
      <dgm:prSet presAssocID="{F38761D3-D843-46E5-B3A5-9F09273B9C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1A948EA-197E-4AA4-AED4-EC1CD81D3E82}" type="pres">
      <dgm:prSet presAssocID="{F38761D3-D843-46E5-B3A5-9F09273B9C13}" presName="spaceRect" presStyleCnt="0"/>
      <dgm:spPr/>
    </dgm:pt>
    <dgm:pt modelId="{F7C85B14-F564-48EF-BD08-28238169EA1E}" type="pres">
      <dgm:prSet presAssocID="{F38761D3-D843-46E5-B3A5-9F09273B9C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5C2106-8D4F-426A-84B0-1B801C32F4D6}" srcId="{D920F896-DC77-465B-B371-0B3462C8FFD9}" destId="{F38761D3-D843-46E5-B3A5-9F09273B9C13}" srcOrd="2" destOrd="0" parTransId="{6EBB7F37-6C92-4FD7-ACD1-10808A14DCC6}" sibTransId="{1D69DFE3-1806-4F50-8EA8-DC3B2E7ED699}"/>
    <dgm:cxn modelId="{89648B5C-E0AD-4D64-B94B-AC252292F81F}" type="presOf" srcId="{D920F896-DC77-465B-B371-0B3462C8FFD9}" destId="{B2E3DAE3-571E-41A1-8935-4E6374602672}" srcOrd="0" destOrd="0" presId="urn:microsoft.com/office/officeart/2018/2/layout/IconVerticalSolidList"/>
    <dgm:cxn modelId="{FB91C677-2EE4-46F5-88FF-0E2DCF12263A}" type="presOf" srcId="{F38761D3-D843-46E5-B3A5-9F09273B9C13}" destId="{F7C85B14-F564-48EF-BD08-28238169EA1E}" srcOrd="0" destOrd="0" presId="urn:microsoft.com/office/officeart/2018/2/layout/IconVerticalSolidList"/>
    <dgm:cxn modelId="{4CF9EA8A-46F0-46CF-B48C-9AD2FD588B8C}" srcId="{D920F896-DC77-465B-B371-0B3462C8FFD9}" destId="{32A71844-97B5-460E-8F79-BFB4F7CB1808}" srcOrd="0" destOrd="0" parTransId="{FCE7AE10-B02A-4C82-8398-C10C73B0C434}" sibTransId="{4960CB5E-F21E-4D2D-BA2E-EBA0B3CCF345}"/>
    <dgm:cxn modelId="{06DEEDA4-53C5-4E1C-9A70-08B5D7BA56F8}" type="presOf" srcId="{8A94FFC2-F0E9-4FFF-B764-7DFB79E54E32}" destId="{5A003B63-DA3E-44BC-8012-EC2F5A9E2267}" srcOrd="0" destOrd="0" presId="urn:microsoft.com/office/officeart/2018/2/layout/IconVerticalSolidList"/>
    <dgm:cxn modelId="{79BE70DD-C3C8-424F-98C2-9A389D3CB126}" type="presOf" srcId="{32A71844-97B5-460E-8F79-BFB4F7CB1808}" destId="{460422F3-845C-44FD-9455-8FAACA6C2734}" srcOrd="0" destOrd="0" presId="urn:microsoft.com/office/officeart/2018/2/layout/IconVerticalSolidList"/>
    <dgm:cxn modelId="{4DC4D7E2-338D-4CCE-B0BC-721FAE00758A}" srcId="{D920F896-DC77-465B-B371-0B3462C8FFD9}" destId="{8A94FFC2-F0E9-4FFF-B764-7DFB79E54E32}" srcOrd="1" destOrd="0" parTransId="{71A6B404-8694-4535-A0CA-F0759F56A8AA}" sibTransId="{319CAD49-F25A-4105-9F1B-172C1E828166}"/>
    <dgm:cxn modelId="{AC787B27-5F7B-4390-963C-5AD6DF8C7B97}" type="presParOf" srcId="{B2E3DAE3-571E-41A1-8935-4E6374602672}" destId="{0F2FA0AF-626B-4E95-9BB0-EA179EE92CC5}" srcOrd="0" destOrd="0" presId="urn:microsoft.com/office/officeart/2018/2/layout/IconVerticalSolidList"/>
    <dgm:cxn modelId="{FACEBE3C-8014-4492-9BC7-5E8A97C56BC6}" type="presParOf" srcId="{0F2FA0AF-626B-4E95-9BB0-EA179EE92CC5}" destId="{A55A5451-FFD6-4DAC-946C-6356787E6B99}" srcOrd="0" destOrd="0" presId="urn:microsoft.com/office/officeart/2018/2/layout/IconVerticalSolidList"/>
    <dgm:cxn modelId="{EF7F28AC-52BD-48B8-8274-8750E393BF4E}" type="presParOf" srcId="{0F2FA0AF-626B-4E95-9BB0-EA179EE92CC5}" destId="{5DA6A0AF-E6AF-4D35-A74F-8DCEE1599030}" srcOrd="1" destOrd="0" presId="urn:microsoft.com/office/officeart/2018/2/layout/IconVerticalSolidList"/>
    <dgm:cxn modelId="{E3C91E96-8D6E-4A45-A401-BAEB6D271155}" type="presParOf" srcId="{0F2FA0AF-626B-4E95-9BB0-EA179EE92CC5}" destId="{662567D4-3C4C-4C7C-9E83-E63AAE2E63FA}" srcOrd="2" destOrd="0" presId="urn:microsoft.com/office/officeart/2018/2/layout/IconVerticalSolidList"/>
    <dgm:cxn modelId="{5093485A-A209-4785-BBE5-84532C4B73CE}" type="presParOf" srcId="{0F2FA0AF-626B-4E95-9BB0-EA179EE92CC5}" destId="{460422F3-845C-44FD-9455-8FAACA6C2734}" srcOrd="3" destOrd="0" presId="urn:microsoft.com/office/officeart/2018/2/layout/IconVerticalSolidList"/>
    <dgm:cxn modelId="{6F8E1DEA-3BD0-409A-A8B0-4593746E797A}" type="presParOf" srcId="{B2E3DAE3-571E-41A1-8935-4E6374602672}" destId="{A97E44E4-735C-48CD-99E8-C0DC27B12D62}" srcOrd="1" destOrd="0" presId="urn:microsoft.com/office/officeart/2018/2/layout/IconVerticalSolidList"/>
    <dgm:cxn modelId="{08A9DEE4-092A-46D5-8987-03BDCEE8A954}" type="presParOf" srcId="{B2E3DAE3-571E-41A1-8935-4E6374602672}" destId="{9C924E8C-2D05-43B5-9447-32D18BA09BC7}" srcOrd="2" destOrd="0" presId="urn:microsoft.com/office/officeart/2018/2/layout/IconVerticalSolidList"/>
    <dgm:cxn modelId="{1B346486-2115-41FB-81B7-69FC6ACFF683}" type="presParOf" srcId="{9C924E8C-2D05-43B5-9447-32D18BA09BC7}" destId="{833AF92A-52C0-460B-B2D7-2391A75004A5}" srcOrd="0" destOrd="0" presId="urn:microsoft.com/office/officeart/2018/2/layout/IconVerticalSolidList"/>
    <dgm:cxn modelId="{E5691DD8-2494-4DAB-AEE6-FB9A4DC84A46}" type="presParOf" srcId="{9C924E8C-2D05-43B5-9447-32D18BA09BC7}" destId="{E0E16F9D-8F7E-4B2B-87DA-D0A1E5D5F6A6}" srcOrd="1" destOrd="0" presId="urn:microsoft.com/office/officeart/2018/2/layout/IconVerticalSolidList"/>
    <dgm:cxn modelId="{C104E704-C6F0-4869-A33F-45F4BEFFCB2F}" type="presParOf" srcId="{9C924E8C-2D05-43B5-9447-32D18BA09BC7}" destId="{57996F94-3698-4E0B-89C8-5C2062BC9712}" srcOrd="2" destOrd="0" presId="urn:microsoft.com/office/officeart/2018/2/layout/IconVerticalSolidList"/>
    <dgm:cxn modelId="{C3800FCD-8B5B-4741-9FBA-D32805E6A077}" type="presParOf" srcId="{9C924E8C-2D05-43B5-9447-32D18BA09BC7}" destId="{5A003B63-DA3E-44BC-8012-EC2F5A9E2267}" srcOrd="3" destOrd="0" presId="urn:microsoft.com/office/officeart/2018/2/layout/IconVerticalSolidList"/>
    <dgm:cxn modelId="{B7103E4C-943E-4347-AACA-FDACAA5D0679}" type="presParOf" srcId="{B2E3DAE3-571E-41A1-8935-4E6374602672}" destId="{8428C267-43B2-4042-B988-7DA8393C896E}" srcOrd="3" destOrd="0" presId="urn:microsoft.com/office/officeart/2018/2/layout/IconVerticalSolidList"/>
    <dgm:cxn modelId="{2BEB5322-4019-426C-BB3D-5E4CCA26F3BC}" type="presParOf" srcId="{B2E3DAE3-571E-41A1-8935-4E6374602672}" destId="{1FDE45A2-AD6D-4D5A-A5A8-4734A9A7ED43}" srcOrd="4" destOrd="0" presId="urn:microsoft.com/office/officeart/2018/2/layout/IconVerticalSolidList"/>
    <dgm:cxn modelId="{DF2B2816-5953-4342-92E3-A28FED132BD0}" type="presParOf" srcId="{1FDE45A2-AD6D-4D5A-A5A8-4734A9A7ED43}" destId="{4FB9DECA-B3BF-49DC-9458-28590A98249B}" srcOrd="0" destOrd="0" presId="urn:microsoft.com/office/officeart/2018/2/layout/IconVerticalSolidList"/>
    <dgm:cxn modelId="{6DEA9FBE-F452-440E-B681-0003CDD0A069}" type="presParOf" srcId="{1FDE45A2-AD6D-4D5A-A5A8-4734A9A7ED43}" destId="{219E24BA-E60C-4545-81DD-3D49B68F465B}" srcOrd="1" destOrd="0" presId="urn:microsoft.com/office/officeart/2018/2/layout/IconVerticalSolidList"/>
    <dgm:cxn modelId="{A42A121B-A195-4D43-9158-8F2BBB6265BB}" type="presParOf" srcId="{1FDE45A2-AD6D-4D5A-A5A8-4734A9A7ED43}" destId="{51A948EA-197E-4AA4-AED4-EC1CD81D3E82}" srcOrd="2" destOrd="0" presId="urn:microsoft.com/office/officeart/2018/2/layout/IconVerticalSolidList"/>
    <dgm:cxn modelId="{6A3E9AF9-7BC8-4D44-86E5-06E5DE98B79C}" type="presParOf" srcId="{1FDE45A2-AD6D-4D5A-A5A8-4734A9A7ED43}" destId="{F7C85B14-F564-48EF-BD08-28238169EA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BA7156-D1A1-4AFD-83DB-84DA72F86D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799E23-C827-4723-866F-E1545FCBDC2C}">
      <dgm:prSet/>
      <dgm:spPr/>
      <dgm:t>
        <a:bodyPr/>
        <a:lstStyle/>
        <a:p>
          <a:r>
            <a:rPr lang="en-IN"/>
            <a:t>It is a activation function of form </a:t>
          </a:r>
          <a:r>
            <a:rPr lang="en-IN" b="1"/>
            <a:t>f(x) = 1 / 1 + exp(-x) . </a:t>
          </a:r>
          <a:r>
            <a:rPr lang="en-IN"/>
            <a:t>Its Range is between 0 and 1. It is a S — shaped curve. </a:t>
          </a:r>
          <a:endParaRPr lang="en-US"/>
        </a:p>
      </dgm:t>
    </dgm:pt>
    <dgm:pt modelId="{0C71850A-026E-466F-8A26-EE907DC9B096}" type="parTrans" cxnId="{1B8FEAE6-927E-4CBA-801A-04C282A0F2D6}">
      <dgm:prSet/>
      <dgm:spPr/>
      <dgm:t>
        <a:bodyPr/>
        <a:lstStyle/>
        <a:p>
          <a:endParaRPr lang="en-US"/>
        </a:p>
      </dgm:t>
    </dgm:pt>
    <dgm:pt modelId="{D1FDEA5A-C5DA-4595-B90C-DC03BBAEB768}" type="sibTrans" cxnId="{1B8FEAE6-927E-4CBA-801A-04C282A0F2D6}">
      <dgm:prSet/>
      <dgm:spPr/>
      <dgm:t>
        <a:bodyPr/>
        <a:lstStyle/>
        <a:p>
          <a:endParaRPr lang="en-US"/>
        </a:p>
      </dgm:t>
    </dgm:pt>
    <dgm:pt modelId="{748C999A-DAD0-4C0F-95E6-DDA4BD7B2D61}">
      <dgm:prSet/>
      <dgm:spPr/>
      <dgm:t>
        <a:bodyPr/>
        <a:lstStyle/>
        <a:p>
          <a:r>
            <a:rPr lang="en-IN"/>
            <a:t>It is easy to understand and apply but it has major reasons which have made it fall out of popularity –</a:t>
          </a:r>
          <a:endParaRPr lang="en-US"/>
        </a:p>
      </dgm:t>
    </dgm:pt>
    <dgm:pt modelId="{58244901-3A4A-415F-8120-B0C72E4B366A}" type="parTrans" cxnId="{7CB7866A-1CB5-4C98-84AC-82D00FFE1C87}">
      <dgm:prSet/>
      <dgm:spPr/>
      <dgm:t>
        <a:bodyPr/>
        <a:lstStyle/>
        <a:p>
          <a:endParaRPr lang="en-US"/>
        </a:p>
      </dgm:t>
    </dgm:pt>
    <dgm:pt modelId="{67F732C1-89CF-4D8F-80F5-0344316FF4A6}" type="sibTrans" cxnId="{7CB7866A-1CB5-4C98-84AC-82D00FFE1C87}">
      <dgm:prSet/>
      <dgm:spPr/>
      <dgm:t>
        <a:bodyPr/>
        <a:lstStyle/>
        <a:p>
          <a:endParaRPr lang="en-US"/>
        </a:p>
      </dgm:t>
    </dgm:pt>
    <dgm:pt modelId="{0B6B066F-C891-429A-8CC7-97AFBE286677}">
      <dgm:prSet/>
      <dgm:spPr/>
      <dgm:t>
        <a:bodyPr/>
        <a:lstStyle/>
        <a:p>
          <a:r>
            <a:rPr lang="en-IN"/>
            <a:t>Vanishing gradient problem</a:t>
          </a:r>
          <a:endParaRPr lang="en-US"/>
        </a:p>
      </dgm:t>
    </dgm:pt>
    <dgm:pt modelId="{EF047FED-FC0C-4A52-9856-A16CADC20733}" type="parTrans" cxnId="{74BD45A1-046A-499C-86B4-AABB543E879F}">
      <dgm:prSet/>
      <dgm:spPr/>
      <dgm:t>
        <a:bodyPr/>
        <a:lstStyle/>
        <a:p>
          <a:endParaRPr lang="en-US"/>
        </a:p>
      </dgm:t>
    </dgm:pt>
    <dgm:pt modelId="{0D03FF94-39A8-4C6C-A88E-840551725D2C}" type="sibTrans" cxnId="{74BD45A1-046A-499C-86B4-AABB543E879F}">
      <dgm:prSet/>
      <dgm:spPr/>
      <dgm:t>
        <a:bodyPr/>
        <a:lstStyle/>
        <a:p>
          <a:endParaRPr lang="en-US"/>
        </a:p>
      </dgm:t>
    </dgm:pt>
    <dgm:pt modelId="{09C432A6-A605-4B2B-A599-3BC4AE523FBE}">
      <dgm:prSet/>
      <dgm:spPr/>
      <dgm:t>
        <a:bodyPr/>
        <a:lstStyle/>
        <a:p>
          <a:r>
            <a:rPr lang="en-IN"/>
            <a:t>Secondly , its output isn’t zero centered. It makes the gradient updates go too far in different directions. </a:t>
          </a:r>
          <a:r>
            <a:rPr lang="en-IN" b="1"/>
            <a:t>0 &lt; output &lt; 1, and it makes optimization harder.</a:t>
          </a:r>
          <a:endParaRPr lang="en-US"/>
        </a:p>
      </dgm:t>
    </dgm:pt>
    <dgm:pt modelId="{7B394314-6466-4BF6-B04F-95470E3FD979}" type="parTrans" cxnId="{126A01C3-C1F2-4E52-BB93-91A23A35D6E3}">
      <dgm:prSet/>
      <dgm:spPr/>
      <dgm:t>
        <a:bodyPr/>
        <a:lstStyle/>
        <a:p>
          <a:endParaRPr lang="en-US"/>
        </a:p>
      </dgm:t>
    </dgm:pt>
    <dgm:pt modelId="{95B26EFD-B598-4738-AE48-4D4E32839D91}" type="sibTrans" cxnId="{126A01C3-C1F2-4E52-BB93-91A23A35D6E3}">
      <dgm:prSet/>
      <dgm:spPr/>
      <dgm:t>
        <a:bodyPr/>
        <a:lstStyle/>
        <a:p>
          <a:endParaRPr lang="en-US"/>
        </a:p>
      </dgm:t>
    </dgm:pt>
    <dgm:pt modelId="{D27529FB-53C8-493A-9B0E-475A4C498B07}">
      <dgm:prSet/>
      <dgm:spPr/>
      <dgm:t>
        <a:bodyPr/>
        <a:lstStyle/>
        <a:p>
          <a:r>
            <a:rPr lang="en-IN"/>
            <a:t>Sigmoids saturate and kill gradients.</a:t>
          </a:r>
          <a:endParaRPr lang="en-US"/>
        </a:p>
      </dgm:t>
    </dgm:pt>
    <dgm:pt modelId="{6DA31807-2902-44A6-829A-A4B503162B12}" type="parTrans" cxnId="{2860DDDE-3B94-4F49-B69B-5010A7416E9F}">
      <dgm:prSet/>
      <dgm:spPr/>
      <dgm:t>
        <a:bodyPr/>
        <a:lstStyle/>
        <a:p>
          <a:endParaRPr lang="en-US"/>
        </a:p>
      </dgm:t>
    </dgm:pt>
    <dgm:pt modelId="{5A30FD3B-B0A7-4EB1-B02B-1E283E09DB57}" type="sibTrans" cxnId="{2860DDDE-3B94-4F49-B69B-5010A7416E9F}">
      <dgm:prSet/>
      <dgm:spPr/>
      <dgm:t>
        <a:bodyPr/>
        <a:lstStyle/>
        <a:p>
          <a:endParaRPr lang="en-US"/>
        </a:p>
      </dgm:t>
    </dgm:pt>
    <dgm:pt modelId="{54A28B77-3ACF-4B97-8A05-1BDDDE9EB1F1}">
      <dgm:prSet/>
      <dgm:spPr/>
      <dgm:t>
        <a:bodyPr/>
        <a:lstStyle/>
        <a:p>
          <a:r>
            <a:rPr lang="en-IN"/>
            <a:t>Sigmoids have slow convergence.</a:t>
          </a:r>
          <a:endParaRPr lang="en-US"/>
        </a:p>
      </dgm:t>
    </dgm:pt>
    <dgm:pt modelId="{E87EEEAD-220E-49EB-A2BC-5DBE1D11B107}" type="parTrans" cxnId="{FBDF5F85-C4B2-4D5C-98CD-6999AFEABDB0}">
      <dgm:prSet/>
      <dgm:spPr/>
      <dgm:t>
        <a:bodyPr/>
        <a:lstStyle/>
        <a:p>
          <a:endParaRPr lang="en-US"/>
        </a:p>
      </dgm:t>
    </dgm:pt>
    <dgm:pt modelId="{104731A6-39CD-4AB0-BA4C-3ECD09EB5C43}" type="sibTrans" cxnId="{FBDF5F85-C4B2-4D5C-98CD-6999AFEABDB0}">
      <dgm:prSet/>
      <dgm:spPr/>
      <dgm:t>
        <a:bodyPr/>
        <a:lstStyle/>
        <a:p>
          <a:endParaRPr lang="en-US"/>
        </a:p>
      </dgm:t>
    </dgm:pt>
    <dgm:pt modelId="{EE65DB5F-5E5A-4387-9688-C578F6D4FBEC}" type="pres">
      <dgm:prSet presAssocID="{04BA7156-D1A1-4AFD-83DB-84DA72F86D15}" presName="root" presStyleCnt="0">
        <dgm:presLayoutVars>
          <dgm:dir/>
          <dgm:resizeHandles val="exact"/>
        </dgm:presLayoutVars>
      </dgm:prSet>
      <dgm:spPr/>
    </dgm:pt>
    <dgm:pt modelId="{346CBBCB-28FF-4CAC-AA3B-268124C44767}" type="pres">
      <dgm:prSet presAssocID="{B8799E23-C827-4723-866F-E1545FCBDC2C}" presName="compNode" presStyleCnt="0"/>
      <dgm:spPr/>
    </dgm:pt>
    <dgm:pt modelId="{F642BFDC-B584-4BE2-96C5-2B5B98E5F4AE}" type="pres">
      <dgm:prSet presAssocID="{B8799E23-C827-4723-866F-E1545FCBDC2C}" presName="bgRect" presStyleLbl="bgShp" presStyleIdx="0" presStyleCnt="6"/>
      <dgm:spPr/>
    </dgm:pt>
    <dgm:pt modelId="{28AC228C-EB93-44AE-82D2-B2420A80C747}" type="pres">
      <dgm:prSet presAssocID="{B8799E23-C827-4723-866F-E1545FCBDC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F8A227F8-B6EB-407D-B7BF-F74552B384F1}" type="pres">
      <dgm:prSet presAssocID="{B8799E23-C827-4723-866F-E1545FCBDC2C}" presName="spaceRect" presStyleCnt="0"/>
      <dgm:spPr/>
    </dgm:pt>
    <dgm:pt modelId="{2E269737-190D-40EE-BC76-4EF44ECA5AB8}" type="pres">
      <dgm:prSet presAssocID="{B8799E23-C827-4723-866F-E1545FCBDC2C}" presName="parTx" presStyleLbl="revTx" presStyleIdx="0" presStyleCnt="6">
        <dgm:presLayoutVars>
          <dgm:chMax val="0"/>
          <dgm:chPref val="0"/>
        </dgm:presLayoutVars>
      </dgm:prSet>
      <dgm:spPr/>
    </dgm:pt>
    <dgm:pt modelId="{E2C9226F-29C2-47AC-9AB4-F174FE7B4DF8}" type="pres">
      <dgm:prSet presAssocID="{D1FDEA5A-C5DA-4595-B90C-DC03BBAEB768}" presName="sibTrans" presStyleCnt="0"/>
      <dgm:spPr/>
    </dgm:pt>
    <dgm:pt modelId="{BA748A2C-5FB5-4B6F-8CEB-50949A0D938C}" type="pres">
      <dgm:prSet presAssocID="{748C999A-DAD0-4C0F-95E6-DDA4BD7B2D61}" presName="compNode" presStyleCnt="0"/>
      <dgm:spPr/>
    </dgm:pt>
    <dgm:pt modelId="{420AF4DD-333F-419D-9200-3B0F65FEB2B9}" type="pres">
      <dgm:prSet presAssocID="{748C999A-DAD0-4C0F-95E6-DDA4BD7B2D61}" presName="bgRect" presStyleLbl="bgShp" presStyleIdx="1" presStyleCnt="6"/>
      <dgm:spPr/>
    </dgm:pt>
    <dgm:pt modelId="{DA650CE3-F419-4FDA-9267-03E882F773A2}" type="pres">
      <dgm:prSet presAssocID="{748C999A-DAD0-4C0F-95E6-DDA4BD7B2D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D099C2C4-C144-4642-A5B8-0C0A6668B120}" type="pres">
      <dgm:prSet presAssocID="{748C999A-DAD0-4C0F-95E6-DDA4BD7B2D61}" presName="spaceRect" presStyleCnt="0"/>
      <dgm:spPr/>
    </dgm:pt>
    <dgm:pt modelId="{2407CAC8-6050-4DFD-AC3E-708BCDC674B2}" type="pres">
      <dgm:prSet presAssocID="{748C999A-DAD0-4C0F-95E6-DDA4BD7B2D61}" presName="parTx" presStyleLbl="revTx" presStyleIdx="1" presStyleCnt="6">
        <dgm:presLayoutVars>
          <dgm:chMax val="0"/>
          <dgm:chPref val="0"/>
        </dgm:presLayoutVars>
      </dgm:prSet>
      <dgm:spPr/>
    </dgm:pt>
    <dgm:pt modelId="{09C6546C-3FF1-4674-BD7C-8AB54758B4DC}" type="pres">
      <dgm:prSet presAssocID="{67F732C1-89CF-4D8F-80F5-0344316FF4A6}" presName="sibTrans" presStyleCnt="0"/>
      <dgm:spPr/>
    </dgm:pt>
    <dgm:pt modelId="{7566C3D8-3B7F-4ECB-9D2F-42B1365FA02A}" type="pres">
      <dgm:prSet presAssocID="{0B6B066F-C891-429A-8CC7-97AFBE286677}" presName="compNode" presStyleCnt="0"/>
      <dgm:spPr/>
    </dgm:pt>
    <dgm:pt modelId="{605FECE8-958D-409B-ACBF-6BCCE7A3F0C9}" type="pres">
      <dgm:prSet presAssocID="{0B6B066F-C891-429A-8CC7-97AFBE286677}" presName="bgRect" presStyleLbl="bgShp" presStyleIdx="2" presStyleCnt="6"/>
      <dgm:spPr/>
    </dgm:pt>
    <dgm:pt modelId="{788B6595-EC33-45D2-AD24-3625879C86D6}" type="pres">
      <dgm:prSet presAssocID="{0B6B066F-C891-429A-8CC7-97AFBE2866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EDC1E69-17B8-4FFA-B891-DAAC7407CCBB}" type="pres">
      <dgm:prSet presAssocID="{0B6B066F-C891-429A-8CC7-97AFBE286677}" presName="spaceRect" presStyleCnt="0"/>
      <dgm:spPr/>
    </dgm:pt>
    <dgm:pt modelId="{4F7950CC-3047-42B7-98DC-135A48669842}" type="pres">
      <dgm:prSet presAssocID="{0B6B066F-C891-429A-8CC7-97AFBE286677}" presName="parTx" presStyleLbl="revTx" presStyleIdx="2" presStyleCnt="6">
        <dgm:presLayoutVars>
          <dgm:chMax val="0"/>
          <dgm:chPref val="0"/>
        </dgm:presLayoutVars>
      </dgm:prSet>
      <dgm:spPr/>
    </dgm:pt>
    <dgm:pt modelId="{8CBCD3BA-4D75-4BEB-AF2C-21A7A5189E09}" type="pres">
      <dgm:prSet presAssocID="{0D03FF94-39A8-4C6C-A88E-840551725D2C}" presName="sibTrans" presStyleCnt="0"/>
      <dgm:spPr/>
    </dgm:pt>
    <dgm:pt modelId="{D0A08705-BFC1-405B-91BE-C6866ADABCFB}" type="pres">
      <dgm:prSet presAssocID="{09C432A6-A605-4B2B-A599-3BC4AE523FBE}" presName="compNode" presStyleCnt="0"/>
      <dgm:spPr/>
    </dgm:pt>
    <dgm:pt modelId="{23D53373-7B0A-40FD-B6F4-1E0521B125FF}" type="pres">
      <dgm:prSet presAssocID="{09C432A6-A605-4B2B-A599-3BC4AE523FBE}" presName="bgRect" presStyleLbl="bgShp" presStyleIdx="3" presStyleCnt="6"/>
      <dgm:spPr/>
    </dgm:pt>
    <dgm:pt modelId="{9D021038-91A1-420F-B0FF-1CB727B7BF21}" type="pres">
      <dgm:prSet presAssocID="{09C432A6-A605-4B2B-A599-3BC4AE523FB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D60B00-A6FE-4A92-ACC7-DC63DF9D8BEA}" type="pres">
      <dgm:prSet presAssocID="{09C432A6-A605-4B2B-A599-3BC4AE523FBE}" presName="spaceRect" presStyleCnt="0"/>
      <dgm:spPr/>
    </dgm:pt>
    <dgm:pt modelId="{485389F3-18D4-4DE8-9508-596A4C2BAD9C}" type="pres">
      <dgm:prSet presAssocID="{09C432A6-A605-4B2B-A599-3BC4AE523FBE}" presName="parTx" presStyleLbl="revTx" presStyleIdx="3" presStyleCnt="6">
        <dgm:presLayoutVars>
          <dgm:chMax val="0"/>
          <dgm:chPref val="0"/>
        </dgm:presLayoutVars>
      </dgm:prSet>
      <dgm:spPr/>
    </dgm:pt>
    <dgm:pt modelId="{11CAB55E-6867-4A95-AC47-041A4C80EE75}" type="pres">
      <dgm:prSet presAssocID="{95B26EFD-B598-4738-AE48-4D4E32839D91}" presName="sibTrans" presStyleCnt="0"/>
      <dgm:spPr/>
    </dgm:pt>
    <dgm:pt modelId="{17F2FB29-A02D-4A2D-9D3A-A65193E40AF5}" type="pres">
      <dgm:prSet presAssocID="{D27529FB-53C8-493A-9B0E-475A4C498B07}" presName="compNode" presStyleCnt="0"/>
      <dgm:spPr/>
    </dgm:pt>
    <dgm:pt modelId="{540D69BF-A840-4DAD-AA7D-A2378C7E645E}" type="pres">
      <dgm:prSet presAssocID="{D27529FB-53C8-493A-9B0E-475A4C498B07}" presName="bgRect" presStyleLbl="bgShp" presStyleIdx="4" presStyleCnt="6"/>
      <dgm:spPr/>
    </dgm:pt>
    <dgm:pt modelId="{9ABFFE66-6D0E-47FD-B599-FBACD179BE5A}" type="pres">
      <dgm:prSet presAssocID="{D27529FB-53C8-493A-9B0E-475A4C498B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FD21A37-3362-4647-A878-91AB7D27942F}" type="pres">
      <dgm:prSet presAssocID="{D27529FB-53C8-493A-9B0E-475A4C498B07}" presName="spaceRect" presStyleCnt="0"/>
      <dgm:spPr/>
    </dgm:pt>
    <dgm:pt modelId="{93D05F2E-A955-49DC-BC46-EA1C469F48E7}" type="pres">
      <dgm:prSet presAssocID="{D27529FB-53C8-493A-9B0E-475A4C498B07}" presName="parTx" presStyleLbl="revTx" presStyleIdx="4" presStyleCnt="6">
        <dgm:presLayoutVars>
          <dgm:chMax val="0"/>
          <dgm:chPref val="0"/>
        </dgm:presLayoutVars>
      </dgm:prSet>
      <dgm:spPr/>
    </dgm:pt>
    <dgm:pt modelId="{EE308518-AADF-41D2-853F-82F7CE9A8E58}" type="pres">
      <dgm:prSet presAssocID="{5A30FD3B-B0A7-4EB1-B02B-1E283E09DB57}" presName="sibTrans" presStyleCnt="0"/>
      <dgm:spPr/>
    </dgm:pt>
    <dgm:pt modelId="{88CBEC62-7823-4C85-AE4E-4275025E6B21}" type="pres">
      <dgm:prSet presAssocID="{54A28B77-3ACF-4B97-8A05-1BDDDE9EB1F1}" presName="compNode" presStyleCnt="0"/>
      <dgm:spPr/>
    </dgm:pt>
    <dgm:pt modelId="{51044520-119E-403C-9ED3-06534138044A}" type="pres">
      <dgm:prSet presAssocID="{54A28B77-3ACF-4B97-8A05-1BDDDE9EB1F1}" presName="bgRect" presStyleLbl="bgShp" presStyleIdx="5" presStyleCnt="6"/>
      <dgm:spPr/>
    </dgm:pt>
    <dgm:pt modelId="{5406A634-E24A-4771-9A6F-E2C58D1EC5C7}" type="pres">
      <dgm:prSet presAssocID="{54A28B77-3ACF-4B97-8A05-1BDDDE9EB1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683446CE-3EDD-4557-A6B9-6E47E545A51B}" type="pres">
      <dgm:prSet presAssocID="{54A28B77-3ACF-4B97-8A05-1BDDDE9EB1F1}" presName="spaceRect" presStyleCnt="0"/>
      <dgm:spPr/>
    </dgm:pt>
    <dgm:pt modelId="{87E83B52-A272-4F8A-A102-3198828AC28A}" type="pres">
      <dgm:prSet presAssocID="{54A28B77-3ACF-4B97-8A05-1BDDDE9EB1F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7D7E4C-D614-4660-BD32-161AE5DCB0D9}" type="presOf" srcId="{54A28B77-3ACF-4B97-8A05-1BDDDE9EB1F1}" destId="{87E83B52-A272-4F8A-A102-3198828AC28A}" srcOrd="0" destOrd="0" presId="urn:microsoft.com/office/officeart/2018/2/layout/IconVerticalSolidList"/>
    <dgm:cxn modelId="{20E27359-7FE1-450E-BD32-0F7C8ED4C827}" type="presOf" srcId="{D27529FB-53C8-493A-9B0E-475A4C498B07}" destId="{93D05F2E-A955-49DC-BC46-EA1C469F48E7}" srcOrd="0" destOrd="0" presId="urn:microsoft.com/office/officeart/2018/2/layout/IconVerticalSolidList"/>
    <dgm:cxn modelId="{7CB7866A-1CB5-4C98-84AC-82D00FFE1C87}" srcId="{04BA7156-D1A1-4AFD-83DB-84DA72F86D15}" destId="{748C999A-DAD0-4C0F-95E6-DDA4BD7B2D61}" srcOrd="1" destOrd="0" parTransId="{58244901-3A4A-415F-8120-B0C72E4B366A}" sibTransId="{67F732C1-89CF-4D8F-80F5-0344316FF4A6}"/>
    <dgm:cxn modelId="{FBDF5F85-C4B2-4D5C-98CD-6999AFEABDB0}" srcId="{04BA7156-D1A1-4AFD-83DB-84DA72F86D15}" destId="{54A28B77-3ACF-4B97-8A05-1BDDDE9EB1F1}" srcOrd="5" destOrd="0" parTransId="{E87EEEAD-220E-49EB-A2BC-5DBE1D11B107}" sibTransId="{104731A6-39CD-4AB0-BA4C-3ECD09EB5C43}"/>
    <dgm:cxn modelId="{D9231388-36FB-4C73-810E-D014F75D4495}" type="presOf" srcId="{04BA7156-D1A1-4AFD-83DB-84DA72F86D15}" destId="{EE65DB5F-5E5A-4387-9688-C578F6D4FBEC}" srcOrd="0" destOrd="0" presId="urn:microsoft.com/office/officeart/2018/2/layout/IconVerticalSolidList"/>
    <dgm:cxn modelId="{0237098B-C7AA-4F12-A34B-DD398D884286}" type="presOf" srcId="{09C432A6-A605-4B2B-A599-3BC4AE523FBE}" destId="{485389F3-18D4-4DE8-9508-596A4C2BAD9C}" srcOrd="0" destOrd="0" presId="urn:microsoft.com/office/officeart/2018/2/layout/IconVerticalSolidList"/>
    <dgm:cxn modelId="{74BD45A1-046A-499C-86B4-AABB543E879F}" srcId="{04BA7156-D1A1-4AFD-83DB-84DA72F86D15}" destId="{0B6B066F-C891-429A-8CC7-97AFBE286677}" srcOrd="2" destOrd="0" parTransId="{EF047FED-FC0C-4A52-9856-A16CADC20733}" sibTransId="{0D03FF94-39A8-4C6C-A88E-840551725D2C}"/>
    <dgm:cxn modelId="{B7269FAF-1CFE-4808-A271-102CF21C394C}" type="presOf" srcId="{748C999A-DAD0-4C0F-95E6-DDA4BD7B2D61}" destId="{2407CAC8-6050-4DFD-AC3E-708BCDC674B2}" srcOrd="0" destOrd="0" presId="urn:microsoft.com/office/officeart/2018/2/layout/IconVerticalSolidList"/>
    <dgm:cxn modelId="{126A01C3-C1F2-4E52-BB93-91A23A35D6E3}" srcId="{04BA7156-D1A1-4AFD-83DB-84DA72F86D15}" destId="{09C432A6-A605-4B2B-A599-3BC4AE523FBE}" srcOrd="3" destOrd="0" parTransId="{7B394314-6466-4BF6-B04F-95470E3FD979}" sibTransId="{95B26EFD-B598-4738-AE48-4D4E32839D91}"/>
    <dgm:cxn modelId="{7040D4CA-8D75-48CE-B4D9-A84128EEABF3}" type="presOf" srcId="{B8799E23-C827-4723-866F-E1545FCBDC2C}" destId="{2E269737-190D-40EE-BC76-4EF44ECA5AB8}" srcOrd="0" destOrd="0" presId="urn:microsoft.com/office/officeart/2018/2/layout/IconVerticalSolidList"/>
    <dgm:cxn modelId="{2860DDDE-3B94-4F49-B69B-5010A7416E9F}" srcId="{04BA7156-D1A1-4AFD-83DB-84DA72F86D15}" destId="{D27529FB-53C8-493A-9B0E-475A4C498B07}" srcOrd="4" destOrd="0" parTransId="{6DA31807-2902-44A6-829A-A4B503162B12}" sibTransId="{5A30FD3B-B0A7-4EB1-B02B-1E283E09DB57}"/>
    <dgm:cxn modelId="{BC61A5E5-2077-46A4-852B-C80E82510D8F}" type="presOf" srcId="{0B6B066F-C891-429A-8CC7-97AFBE286677}" destId="{4F7950CC-3047-42B7-98DC-135A48669842}" srcOrd="0" destOrd="0" presId="urn:microsoft.com/office/officeart/2018/2/layout/IconVerticalSolidList"/>
    <dgm:cxn modelId="{1B8FEAE6-927E-4CBA-801A-04C282A0F2D6}" srcId="{04BA7156-D1A1-4AFD-83DB-84DA72F86D15}" destId="{B8799E23-C827-4723-866F-E1545FCBDC2C}" srcOrd="0" destOrd="0" parTransId="{0C71850A-026E-466F-8A26-EE907DC9B096}" sibTransId="{D1FDEA5A-C5DA-4595-B90C-DC03BBAEB768}"/>
    <dgm:cxn modelId="{854E7B81-5D71-4DBF-BE2D-85BF5B8C67F4}" type="presParOf" srcId="{EE65DB5F-5E5A-4387-9688-C578F6D4FBEC}" destId="{346CBBCB-28FF-4CAC-AA3B-268124C44767}" srcOrd="0" destOrd="0" presId="urn:microsoft.com/office/officeart/2018/2/layout/IconVerticalSolidList"/>
    <dgm:cxn modelId="{CFB6F1B5-922B-4A2B-8F1D-F1771FC1927C}" type="presParOf" srcId="{346CBBCB-28FF-4CAC-AA3B-268124C44767}" destId="{F642BFDC-B584-4BE2-96C5-2B5B98E5F4AE}" srcOrd="0" destOrd="0" presId="urn:microsoft.com/office/officeart/2018/2/layout/IconVerticalSolidList"/>
    <dgm:cxn modelId="{A487DE9A-F64F-468F-ABB2-768B7284EDF2}" type="presParOf" srcId="{346CBBCB-28FF-4CAC-AA3B-268124C44767}" destId="{28AC228C-EB93-44AE-82D2-B2420A80C747}" srcOrd="1" destOrd="0" presId="urn:microsoft.com/office/officeart/2018/2/layout/IconVerticalSolidList"/>
    <dgm:cxn modelId="{187C4F8B-90A6-4D08-B142-0889FF31CC72}" type="presParOf" srcId="{346CBBCB-28FF-4CAC-AA3B-268124C44767}" destId="{F8A227F8-B6EB-407D-B7BF-F74552B384F1}" srcOrd="2" destOrd="0" presId="urn:microsoft.com/office/officeart/2018/2/layout/IconVerticalSolidList"/>
    <dgm:cxn modelId="{E73E41FA-9BF0-47DE-AA2B-6A42AD9C457E}" type="presParOf" srcId="{346CBBCB-28FF-4CAC-AA3B-268124C44767}" destId="{2E269737-190D-40EE-BC76-4EF44ECA5AB8}" srcOrd="3" destOrd="0" presId="urn:microsoft.com/office/officeart/2018/2/layout/IconVerticalSolidList"/>
    <dgm:cxn modelId="{D3EA9258-8A59-4397-989E-540D650E0D59}" type="presParOf" srcId="{EE65DB5F-5E5A-4387-9688-C578F6D4FBEC}" destId="{E2C9226F-29C2-47AC-9AB4-F174FE7B4DF8}" srcOrd="1" destOrd="0" presId="urn:microsoft.com/office/officeart/2018/2/layout/IconVerticalSolidList"/>
    <dgm:cxn modelId="{241DADA2-422B-48C7-8F4B-D5AB817D1385}" type="presParOf" srcId="{EE65DB5F-5E5A-4387-9688-C578F6D4FBEC}" destId="{BA748A2C-5FB5-4B6F-8CEB-50949A0D938C}" srcOrd="2" destOrd="0" presId="urn:microsoft.com/office/officeart/2018/2/layout/IconVerticalSolidList"/>
    <dgm:cxn modelId="{9083ABE5-BC60-4849-84E7-D8F3CDA09077}" type="presParOf" srcId="{BA748A2C-5FB5-4B6F-8CEB-50949A0D938C}" destId="{420AF4DD-333F-419D-9200-3B0F65FEB2B9}" srcOrd="0" destOrd="0" presId="urn:microsoft.com/office/officeart/2018/2/layout/IconVerticalSolidList"/>
    <dgm:cxn modelId="{ACB27EC9-7C0C-4420-864A-E3DAF1BBCFB9}" type="presParOf" srcId="{BA748A2C-5FB5-4B6F-8CEB-50949A0D938C}" destId="{DA650CE3-F419-4FDA-9267-03E882F773A2}" srcOrd="1" destOrd="0" presId="urn:microsoft.com/office/officeart/2018/2/layout/IconVerticalSolidList"/>
    <dgm:cxn modelId="{C8614915-9AF7-4C23-9A7C-DAD255C8EE97}" type="presParOf" srcId="{BA748A2C-5FB5-4B6F-8CEB-50949A0D938C}" destId="{D099C2C4-C144-4642-A5B8-0C0A6668B120}" srcOrd="2" destOrd="0" presId="urn:microsoft.com/office/officeart/2018/2/layout/IconVerticalSolidList"/>
    <dgm:cxn modelId="{60510CEA-3F12-45FF-AC9F-C459657CF3A0}" type="presParOf" srcId="{BA748A2C-5FB5-4B6F-8CEB-50949A0D938C}" destId="{2407CAC8-6050-4DFD-AC3E-708BCDC674B2}" srcOrd="3" destOrd="0" presId="urn:microsoft.com/office/officeart/2018/2/layout/IconVerticalSolidList"/>
    <dgm:cxn modelId="{CA00A104-AC67-4C14-8BF8-0D2BA32A95BA}" type="presParOf" srcId="{EE65DB5F-5E5A-4387-9688-C578F6D4FBEC}" destId="{09C6546C-3FF1-4674-BD7C-8AB54758B4DC}" srcOrd="3" destOrd="0" presId="urn:microsoft.com/office/officeart/2018/2/layout/IconVerticalSolidList"/>
    <dgm:cxn modelId="{059C6034-0116-4E2B-9C1F-342E5800A51F}" type="presParOf" srcId="{EE65DB5F-5E5A-4387-9688-C578F6D4FBEC}" destId="{7566C3D8-3B7F-4ECB-9D2F-42B1365FA02A}" srcOrd="4" destOrd="0" presId="urn:microsoft.com/office/officeart/2018/2/layout/IconVerticalSolidList"/>
    <dgm:cxn modelId="{6FCA46EE-FE41-4C6C-A672-6844F30A7226}" type="presParOf" srcId="{7566C3D8-3B7F-4ECB-9D2F-42B1365FA02A}" destId="{605FECE8-958D-409B-ACBF-6BCCE7A3F0C9}" srcOrd="0" destOrd="0" presId="urn:microsoft.com/office/officeart/2018/2/layout/IconVerticalSolidList"/>
    <dgm:cxn modelId="{C13F2775-AFC9-400B-95F5-F02396016D3C}" type="presParOf" srcId="{7566C3D8-3B7F-4ECB-9D2F-42B1365FA02A}" destId="{788B6595-EC33-45D2-AD24-3625879C86D6}" srcOrd="1" destOrd="0" presId="urn:microsoft.com/office/officeart/2018/2/layout/IconVerticalSolidList"/>
    <dgm:cxn modelId="{C15F9094-7446-4D7A-9231-ED2092FEA16A}" type="presParOf" srcId="{7566C3D8-3B7F-4ECB-9D2F-42B1365FA02A}" destId="{8EDC1E69-17B8-4FFA-B891-DAAC7407CCBB}" srcOrd="2" destOrd="0" presId="urn:microsoft.com/office/officeart/2018/2/layout/IconVerticalSolidList"/>
    <dgm:cxn modelId="{C42FADDE-DE89-47A5-B040-CC6141AEE7A1}" type="presParOf" srcId="{7566C3D8-3B7F-4ECB-9D2F-42B1365FA02A}" destId="{4F7950CC-3047-42B7-98DC-135A48669842}" srcOrd="3" destOrd="0" presId="urn:microsoft.com/office/officeart/2018/2/layout/IconVerticalSolidList"/>
    <dgm:cxn modelId="{DBD60A0B-57A2-40EB-BF6D-0DB57DEF5D42}" type="presParOf" srcId="{EE65DB5F-5E5A-4387-9688-C578F6D4FBEC}" destId="{8CBCD3BA-4D75-4BEB-AF2C-21A7A5189E09}" srcOrd="5" destOrd="0" presId="urn:microsoft.com/office/officeart/2018/2/layout/IconVerticalSolidList"/>
    <dgm:cxn modelId="{33F60EF6-7D68-427A-A7EE-2BAD8F51BFCE}" type="presParOf" srcId="{EE65DB5F-5E5A-4387-9688-C578F6D4FBEC}" destId="{D0A08705-BFC1-405B-91BE-C6866ADABCFB}" srcOrd="6" destOrd="0" presId="urn:microsoft.com/office/officeart/2018/2/layout/IconVerticalSolidList"/>
    <dgm:cxn modelId="{66DBE38B-C0C6-46D5-BDA4-ECC5B17C84BA}" type="presParOf" srcId="{D0A08705-BFC1-405B-91BE-C6866ADABCFB}" destId="{23D53373-7B0A-40FD-B6F4-1E0521B125FF}" srcOrd="0" destOrd="0" presId="urn:microsoft.com/office/officeart/2018/2/layout/IconVerticalSolidList"/>
    <dgm:cxn modelId="{2CFE6DEE-5E59-486B-A7C5-458EFDBDC2AD}" type="presParOf" srcId="{D0A08705-BFC1-405B-91BE-C6866ADABCFB}" destId="{9D021038-91A1-420F-B0FF-1CB727B7BF21}" srcOrd="1" destOrd="0" presId="urn:microsoft.com/office/officeart/2018/2/layout/IconVerticalSolidList"/>
    <dgm:cxn modelId="{A8C30259-AAF7-4BFF-9C4A-28858EB05470}" type="presParOf" srcId="{D0A08705-BFC1-405B-91BE-C6866ADABCFB}" destId="{33D60B00-A6FE-4A92-ACC7-DC63DF9D8BEA}" srcOrd="2" destOrd="0" presId="urn:microsoft.com/office/officeart/2018/2/layout/IconVerticalSolidList"/>
    <dgm:cxn modelId="{602E2958-5D39-45BD-A26C-071C5D31E3EC}" type="presParOf" srcId="{D0A08705-BFC1-405B-91BE-C6866ADABCFB}" destId="{485389F3-18D4-4DE8-9508-596A4C2BAD9C}" srcOrd="3" destOrd="0" presId="urn:microsoft.com/office/officeart/2018/2/layout/IconVerticalSolidList"/>
    <dgm:cxn modelId="{D9819ABC-DC64-4885-AB8C-D8D5E1B509CF}" type="presParOf" srcId="{EE65DB5F-5E5A-4387-9688-C578F6D4FBEC}" destId="{11CAB55E-6867-4A95-AC47-041A4C80EE75}" srcOrd="7" destOrd="0" presId="urn:microsoft.com/office/officeart/2018/2/layout/IconVerticalSolidList"/>
    <dgm:cxn modelId="{CC8626E3-74E8-492B-80B1-41DA68CF2BA3}" type="presParOf" srcId="{EE65DB5F-5E5A-4387-9688-C578F6D4FBEC}" destId="{17F2FB29-A02D-4A2D-9D3A-A65193E40AF5}" srcOrd="8" destOrd="0" presId="urn:microsoft.com/office/officeart/2018/2/layout/IconVerticalSolidList"/>
    <dgm:cxn modelId="{16DB39EB-11F7-4392-839C-D12139D19567}" type="presParOf" srcId="{17F2FB29-A02D-4A2D-9D3A-A65193E40AF5}" destId="{540D69BF-A840-4DAD-AA7D-A2378C7E645E}" srcOrd="0" destOrd="0" presId="urn:microsoft.com/office/officeart/2018/2/layout/IconVerticalSolidList"/>
    <dgm:cxn modelId="{1D99FD17-52FF-4455-9940-75E6290CD5AC}" type="presParOf" srcId="{17F2FB29-A02D-4A2D-9D3A-A65193E40AF5}" destId="{9ABFFE66-6D0E-47FD-B599-FBACD179BE5A}" srcOrd="1" destOrd="0" presId="urn:microsoft.com/office/officeart/2018/2/layout/IconVerticalSolidList"/>
    <dgm:cxn modelId="{3DF5C303-7431-4CDA-A10D-C638ED7F09BA}" type="presParOf" srcId="{17F2FB29-A02D-4A2D-9D3A-A65193E40AF5}" destId="{4FD21A37-3362-4647-A878-91AB7D27942F}" srcOrd="2" destOrd="0" presId="urn:microsoft.com/office/officeart/2018/2/layout/IconVerticalSolidList"/>
    <dgm:cxn modelId="{CCC331F7-7684-49C4-B0AA-C1592389EFFA}" type="presParOf" srcId="{17F2FB29-A02D-4A2D-9D3A-A65193E40AF5}" destId="{93D05F2E-A955-49DC-BC46-EA1C469F48E7}" srcOrd="3" destOrd="0" presId="urn:microsoft.com/office/officeart/2018/2/layout/IconVerticalSolidList"/>
    <dgm:cxn modelId="{B49D6C64-6AAC-41E0-A326-9C27F9B2D364}" type="presParOf" srcId="{EE65DB5F-5E5A-4387-9688-C578F6D4FBEC}" destId="{EE308518-AADF-41D2-853F-82F7CE9A8E58}" srcOrd="9" destOrd="0" presId="urn:microsoft.com/office/officeart/2018/2/layout/IconVerticalSolidList"/>
    <dgm:cxn modelId="{EABA2046-1A53-4E83-A396-AA444C64CCCE}" type="presParOf" srcId="{EE65DB5F-5E5A-4387-9688-C578F6D4FBEC}" destId="{88CBEC62-7823-4C85-AE4E-4275025E6B21}" srcOrd="10" destOrd="0" presId="urn:microsoft.com/office/officeart/2018/2/layout/IconVerticalSolidList"/>
    <dgm:cxn modelId="{5107A94F-D8D2-4865-8339-A7C098090B42}" type="presParOf" srcId="{88CBEC62-7823-4C85-AE4E-4275025E6B21}" destId="{51044520-119E-403C-9ED3-06534138044A}" srcOrd="0" destOrd="0" presId="urn:microsoft.com/office/officeart/2018/2/layout/IconVerticalSolidList"/>
    <dgm:cxn modelId="{6654C633-6913-42D7-B349-E5DAD6007590}" type="presParOf" srcId="{88CBEC62-7823-4C85-AE4E-4275025E6B21}" destId="{5406A634-E24A-4771-9A6F-E2C58D1EC5C7}" srcOrd="1" destOrd="0" presId="urn:microsoft.com/office/officeart/2018/2/layout/IconVerticalSolidList"/>
    <dgm:cxn modelId="{6A309EEC-8B59-4E22-9845-522F2B44173D}" type="presParOf" srcId="{88CBEC62-7823-4C85-AE4E-4275025E6B21}" destId="{683446CE-3EDD-4557-A6B9-6E47E545A51B}" srcOrd="2" destOrd="0" presId="urn:microsoft.com/office/officeart/2018/2/layout/IconVerticalSolidList"/>
    <dgm:cxn modelId="{366E876E-9757-4EE7-B03A-A1F0AA9145A9}" type="presParOf" srcId="{88CBEC62-7823-4C85-AE4E-4275025E6B21}" destId="{87E83B52-A272-4F8A-A102-3198828AC2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34178A-2121-48D4-949F-56FA473A04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56E3291-B847-48D2-9ECC-6D19FA22920D}">
      <dgm:prSet/>
      <dgm:spPr/>
      <dgm:t>
        <a:bodyPr/>
        <a:lstStyle/>
        <a:p>
          <a:r>
            <a:rPr lang="en-IN" i="0" dirty="0"/>
            <a:t>It’s </a:t>
          </a:r>
          <a:r>
            <a:rPr lang="en-IN" i="0" dirty="0" err="1"/>
            <a:t>mathamatical</a:t>
          </a:r>
          <a:r>
            <a:rPr lang="en-IN" i="0" dirty="0"/>
            <a:t> formula is </a:t>
          </a:r>
          <a:r>
            <a:rPr lang="en-IN" b="1" i="0" dirty="0"/>
            <a:t>f(x) = 1 — exp(-2x) / 1 + exp(-2x). </a:t>
          </a:r>
          <a:r>
            <a:rPr lang="en-IN" i="0" dirty="0"/>
            <a:t>Now it’s output is zero </a:t>
          </a:r>
          <a:r>
            <a:rPr lang="en-IN" i="0" dirty="0" err="1"/>
            <a:t>centered</a:t>
          </a:r>
          <a:r>
            <a:rPr lang="en-IN" i="0" dirty="0"/>
            <a:t> because its range in between -1 to 1 </a:t>
          </a:r>
          <a:endParaRPr lang="en-US" i="0" dirty="0"/>
        </a:p>
      </dgm:t>
    </dgm:pt>
    <dgm:pt modelId="{80558140-1D2F-4F1C-B312-D3CB72D5D160}" type="parTrans" cxnId="{83DE3E78-5219-4380-9571-0C87FE87C5B5}">
      <dgm:prSet/>
      <dgm:spPr/>
      <dgm:t>
        <a:bodyPr/>
        <a:lstStyle/>
        <a:p>
          <a:endParaRPr lang="en-US"/>
        </a:p>
      </dgm:t>
    </dgm:pt>
    <dgm:pt modelId="{C49416F6-F9BD-4D34-9F60-59BCCFDAF9C2}" type="sibTrans" cxnId="{83DE3E78-5219-4380-9571-0C87FE87C5B5}">
      <dgm:prSet/>
      <dgm:spPr/>
      <dgm:t>
        <a:bodyPr/>
        <a:lstStyle/>
        <a:p>
          <a:endParaRPr lang="en-US"/>
        </a:p>
      </dgm:t>
    </dgm:pt>
    <dgm:pt modelId="{F830F7CB-C269-4FAA-82C8-E35D245590AC}">
      <dgm:prSet/>
      <dgm:spPr/>
      <dgm:t>
        <a:bodyPr/>
        <a:lstStyle/>
        <a:p>
          <a:r>
            <a:rPr lang="en-IN"/>
            <a:t>i.e -1 &lt; output &lt; 1 . </a:t>
          </a:r>
          <a:endParaRPr lang="en-US"/>
        </a:p>
      </dgm:t>
    </dgm:pt>
    <dgm:pt modelId="{FD53D405-29A7-4A7F-AB4E-95195433EE84}" type="parTrans" cxnId="{F0ABD993-36B3-4F5F-A7EC-DA5F45B1F929}">
      <dgm:prSet/>
      <dgm:spPr/>
      <dgm:t>
        <a:bodyPr/>
        <a:lstStyle/>
        <a:p>
          <a:endParaRPr lang="en-US"/>
        </a:p>
      </dgm:t>
    </dgm:pt>
    <dgm:pt modelId="{27B6575C-6FE0-434C-8966-96742C20DC4E}" type="sibTrans" cxnId="{F0ABD993-36B3-4F5F-A7EC-DA5F45B1F929}">
      <dgm:prSet/>
      <dgm:spPr/>
      <dgm:t>
        <a:bodyPr/>
        <a:lstStyle/>
        <a:p>
          <a:endParaRPr lang="en-US"/>
        </a:p>
      </dgm:t>
    </dgm:pt>
    <dgm:pt modelId="{38345EAC-12F6-4D6E-8CEB-D51988DDD551}">
      <dgm:prSet/>
      <dgm:spPr/>
      <dgm:t>
        <a:bodyPr/>
        <a:lstStyle/>
        <a:p>
          <a:r>
            <a:rPr lang="en-IN" i="0" dirty="0"/>
            <a:t>Hence optimization is easier in this method hence in practice it is always preferred over Sigmoid function </a:t>
          </a:r>
          <a:r>
            <a:rPr lang="en-IN" dirty="0"/>
            <a:t>. </a:t>
          </a:r>
          <a:endParaRPr lang="en-US" dirty="0"/>
        </a:p>
      </dgm:t>
    </dgm:pt>
    <dgm:pt modelId="{609EB3F1-7B16-4B4D-B84A-F237DAB7EC1A}" type="parTrans" cxnId="{D17E5C1E-1A7A-47C7-A087-67B7211D3CAC}">
      <dgm:prSet/>
      <dgm:spPr/>
      <dgm:t>
        <a:bodyPr/>
        <a:lstStyle/>
        <a:p>
          <a:endParaRPr lang="en-US"/>
        </a:p>
      </dgm:t>
    </dgm:pt>
    <dgm:pt modelId="{264D4563-8400-4447-9833-6880D1C2D028}" type="sibTrans" cxnId="{D17E5C1E-1A7A-47C7-A087-67B7211D3CAC}">
      <dgm:prSet/>
      <dgm:spPr/>
      <dgm:t>
        <a:bodyPr/>
        <a:lstStyle/>
        <a:p>
          <a:endParaRPr lang="en-US"/>
        </a:p>
      </dgm:t>
    </dgm:pt>
    <dgm:pt modelId="{C1D9EBBF-142D-40BE-80F4-B372263CCC62}">
      <dgm:prSet/>
      <dgm:spPr/>
      <dgm:t>
        <a:bodyPr/>
        <a:lstStyle/>
        <a:p>
          <a:r>
            <a:rPr lang="en-IN" i="0" dirty="0"/>
            <a:t>But still it suffers from Vanishing gradient problem</a:t>
          </a:r>
          <a:r>
            <a:rPr lang="en-IN" i="1" dirty="0"/>
            <a:t>.</a:t>
          </a:r>
          <a:endParaRPr lang="en-US" dirty="0"/>
        </a:p>
      </dgm:t>
    </dgm:pt>
    <dgm:pt modelId="{E9918195-BC99-4A87-94AD-70D2F4CD26B9}" type="parTrans" cxnId="{E4800EFF-3B6B-4DA6-846B-4B9B9BFA578B}">
      <dgm:prSet/>
      <dgm:spPr/>
      <dgm:t>
        <a:bodyPr/>
        <a:lstStyle/>
        <a:p>
          <a:endParaRPr lang="en-US"/>
        </a:p>
      </dgm:t>
    </dgm:pt>
    <dgm:pt modelId="{9B9D103B-45B3-433E-A080-61E83E7EFC3E}" type="sibTrans" cxnId="{E4800EFF-3B6B-4DA6-846B-4B9B9BFA578B}">
      <dgm:prSet/>
      <dgm:spPr/>
      <dgm:t>
        <a:bodyPr/>
        <a:lstStyle/>
        <a:p>
          <a:endParaRPr lang="en-US"/>
        </a:p>
      </dgm:t>
    </dgm:pt>
    <dgm:pt modelId="{23B687FA-3FEC-4174-B4C8-8B3701BDD00D}" type="pres">
      <dgm:prSet presAssocID="{2234178A-2121-48D4-949F-56FA473A040B}" presName="root" presStyleCnt="0">
        <dgm:presLayoutVars>
          <dgm:dir/>
          <dgm:resizeHandles val="exact"/>
        </dgm:presLayoutVars>
      </dgm:prSet>
      <dgm:spPr/>
    </dgm:pt>
    <dgm:pt modelId="{D69551A5-0B00-4B4F-B584-C9123E5699D6}" type="pres">
      <dgm:prSet presAssocID="{456E3291-B847-48D2-9ECC-6D19FA22920D}" presName="compNode" presStyleCnt="0"/>
      <dgm:spPr/>
    </dgm:pt>
    <dgm:pt modelId="{2C45C1F8-0C47-4EB5-AA3D-A68678761286}" type="pres">
      <dgm:prSet presAssocID="{456E3291-B847-48D2-9ECC-6D19FA22920D}" presName="bgRect" presStyleLbl="bgShp" presStyleIdx="0" presStyleCnt="3"/>
      <dgm:spPr/>
    </dgm:pt>
    <dgm:pt modelId="{33CC0A0B-C574-4F97-8360-097B243BFA31}" type="pres">
      <dgm:prSet presAssocID="{456E3291-B847-48D2-9ECC-6D19FA2292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9A3B54-E104-4541-807F-4B0F51C95481}" type="pres">
      <dgm:prSet presAssocID="{456E3291-B847-48D2-9ECC-6D19FA22920D}" presName="spaceRect" presStyleCnt="0"/>
      <dgm:spPr/>
    </dgm:pt>
    <dgm:pt modelId="{8024A2AD-EFBE-4A11-A892-1C1B595A26AF}" type="pres">
      <dgm:prSet presAssocID="{456E3291-B847-48D2-9ECC-6D19FA22920D}" presName="parTx" presStyleLbl="revTx" presStyleIdx="0" presStyleCnt="4">
        <dgm:presLayoutVars>
          <dgm:chMax val="0"/>
          <dgm:chPref val="0"/>
        </dgm:presLayoutVars>
      </dgm:prSet>
      <dgm:spPr/>
    </dgm:pt>
    <dgm:pt modelId="{827A837F-8145-48D0-96F1-A0A608E027BF}" type="pres">
      <dgm:prSet presAssocID="{456E3291-B847-48D2-9ECC-6D19FA22920D}" presName="desTx" presStyleLbl="revTx" presStyleIdx="1" presStyleCnt="4">
        <dgm:presLayoutVars/>
      </dgm:prSet>
      <dgm:spPr/>
    </dgm:pt>
    <dgm:pt modelId="{574CEB48-B52D-4085-B810-9D2DE97A7249}" type="pres">
      <dgm:prSet presAssocID="{C49416F6-F9BD-4D34-9F60-59BCCFDAF9C2}" presName="sibTrans" presStyleCnt="0"/>
      <dgm:spPr/>
    </dgm:pt>
    <dgm:pt modelId="{BC38F054-6358-48EF-8AFA-49143D329660}" type="pres">
      <dgm:prSet presAssocID="{38345EAC-12F6-4D6E-8CEB-D51988DDD551}" presName="compNode" presStyleCnt="0"/>
      <dgm:spPr/>
    </dgm:pt>
    <dgm:pt modelId="{5610A07D-DDED-406D-A30A-313934C817ED}" type="pres">
      <dgm:prSet presAssocID="{38345EAC-12F6-4D6E-8CEB-D51988DDD551}" presName="bgRect" presStyleLbl="bgShp" presStyleIdx="1" presStyleCnt="3"/>
      <dgm:spPr/>
    </dgm:pt>
    <dgm:pt modelId="{3F5C84BC-4DC4-48BF-8F62-F2BEFABD5FB2}" type="pres">
      <dgm:prSet presAssocID="{38345EAC-12F6-4D6E-8CEB-D51988DDD5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891A79-F782-4ADB-88F8-F4C74BE29E5E}" type="pres">
      <dgm:prSet presAssocID="{38345EAC-12F6-4D6E-8CEB-D51988DDD551}" presName="spaceRect" presStyleCnt="0"/>
      <dgm:spPr/>
    </dgm:pt>
    <dgm:pt modelId="{7B4264A4-397B-4BAD-A9A4-7051A242A3F3}" type="pres">
      <dgm:prSet presAssocID="{38345EAC-12F6-4D6E-8CEB-D51988DDD551}" presName="parTx" presStyleLbl="revTx" presStyleIdx="2" presStyleCnt="4">
        <dgm:presLayoutVars>
          <dgm:chMax val="0"/>
          <dgm:chPref val="0"/>
        </dgm:presLayoutVars>
      </dgm:prSet>
      <dgm:spPr/>
    </dgm:pt>
    <dgm:pt modelId="{010B1A21-B850-4E74-816F-B5D8A9070FD0}" type="pres">
      <dgm:prSet presAssocID="{264D4563-8400-4447-9833-6880D1C2D028}" presName="sibTrans" presStyleCnt="0"/>
      <dgm:spPr/>
    </dgm:pt>
    <dgm:pt modelId="{C500AB8E-AE8D-4194-A7DB-B3CE6855D17F}" type="pres">
      <dgm:prSet presAssocID="{C1D9EBBF-142D-40BE-80F4-B372263CCC62}" presName="compNode" presStyleCnt="0"/>
      <dgm:spPr/>
    </dgm:pt>
    <dgm:pt modelId="{D7C47117-6E22-4EB8-A968-7CDBA912BA73}" type="pres">
      <dgm:prSet presAssocID="{C1D9EBBF-142D-40BE-80F4-B372263CCC62}" presName="bgRect" presStyleLbl="bgShp" presStyleIdx="2" presStyleCnt="3"/>
      <dgm:spPr/>
    </dgm:pt>
    <dgm:pt modelId="{C8EBE69C-960A-4FCF-BF5F-5029FBB81710}" type="pres">
      <dgm:prSet presAssocID="{C1D9EBBF-142D-40BE-80F4-B372263CCC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B8B6BA5-EAA0-46EB-AD73-03C0EC472F1B}" type="pres">
      <dgm:prSet presAssocID="{C1D9EBBF-142D-40BE-80F4-B372263CCC62}" presName="spaceRect" presStyleCnt="0"/>
      <dgm:spPr/>
    </dgm:pt>
    <dgm:pt modelId="{10F07F3C-4026-49BD-A871-8E2D0A57644A}" type="pres">
      <dgm:prSet presAssocID="{C1D9EBBF-142D-40BE-80F4-B372263CCC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984771B-14AC-4C1D-8541-3BF7E62E6A52}" type="presOf" srcId="{2234178A-2121-48D4-949F-56FA473A040B}" destId="{23B687FA-3FEC-4174-B4C8-8B3701BDD00D}" srcOrd="0" destOrd="0" presId="urn:microsoft.com/office/officeart/2018/2/layout/IconVerticalSolidList"/>
    <dgm:cxn modelId="{F96B541C-53C7-4A89-9E1C-4B558556274B}" type="presOf" srcId="{38345EAC-12F6-4D6E-8CEB-D51988DDD551}" destId="{7B4264A4-397B-4BAD-A9A4-7051A242A3F3}" srcOrd="0" destOrd="0" presId="urn:microsoft.com/office/officeart/2018/2/layout/IconVerticalSolidList"/>
    <dgm:cxn modelId="{D17E5C1E-1A7A-47C7-A087-67B7211D3CAC}" srcId="{2234178A-2121-48D4-949F-56FA473A040B}" destId="{38345EAC-12F6-4D6E-8CEB-D51988DDD551}" srcOrd="1" destOrd="0" parTransId="{609EB3F1-7B16-4B4D-B84A-F237DAB7EC1A}" sibTransId="{264D4563-8400-4447-9833-6880D1C2D028}"/>
    <dgm:cxn modelId="{83DE3E78-5219-4380-9571-0C87FE87C5B5}" srcId="{2234178A-2121-48D4-949F-56FA473A040B}" destId="{456E3291-B847-48D2-9ECC-6D19FA22920D}" srcOrd="0" destOrd="0" parTransId="{80558140-1D2F-4F1C-B312-D3CB72D5D160}" sibTransId="{C49416F6-F9BD-4D34-9F60-59BCCFDAF9C2}"/>
    <dgm:cxn modelId="{5A786B81-488F-4C50-A15A-4C0201EE2EC7}" type="presOf" srcId="{F830F7CB-C269-4FAA-82C8-E35D245590AC}" destId="{827A837F-8145-48D0-96F1-A0A608E027BF}" srcOrd="0" destOrd="0" presId="urn:microsoft.com/office/officeart/2018/2/layout/IconVerticalSolidList"/>
    <dgm:cxn modelId="{382C5F93-DFC8-4D61-BEE2-4A7A9BCCC4A8}" type="presOf" srcId="{C1D9EBBF-142D-40BE-80F4-B372263CCC62}" destId="{10F07F3C-4026-49BD-A871-8E2D0A57644A}" srcOrd="0" destOrd="0" presId="urn:microsoft.com/office/officeart/2018/2/layout/IconVerticalSolidList"/>
    <dgm:cxn modelId="{F0ABD993-36B3-4F5F-A7EC-DA5F45B1F929}" srcId="{456E3291-B847-48D2-9ECC-6D19FA22920D}" destId="{F830F7CB-C269-4FAA-82C8-E35D245590AC}" srcOrd="0" destOrd="0" parTransId="{FD53D405-29A7-4A7F-AB4E-95195433EE84}" sibTransId="{27B6575C-6FE0-434C-8966-96742C20DC4E}"/>
    <dgm:cxn modelId="{2766C5A1-517A-4BD4-A547-2CE590E716D4}" type="presOf" srcId="{456E3291-B847-48D2-9ECC-6D19FA22920D}" destId="{8024A2AD-EFBE-4A11-A892-1C1B595A26AF}" srcOrd="0" destOrd="0" presId="urn:microsoft.com/office/officeart/2018/2/layout/IconVerticalSolidList"/>
    <dgm:cxn modelId="{E4800EFF-3B6B-4DA6-846B-4B9B9BFA578B}" srcId="{2234178A-2121-48D4-949F-56FA473A040B}" destId="{C1D9EBBF-142D-40BE-80F4-B372263CCC62}" srcOrd="2" destOrd="0" parTransId="{E9918195-BC99-4A87-94AD-70D2F4CD26B9}" sibTransId="{9B9D103B-45B3-433E-A080-61E83E7EFC3E}"/>
    <dgm:cxn modelId="{CA72C38F-70AC-45CE-8F82-98203825E63E}" type="presParOf" srcId="{23B687FA-3FEC-4174-B4C8-8B3701BDD00D}" destId="{D69551A5-0B00-4B4F-B584-C9123E5699D6}" srcOrd="0" destOrd="0" presId="urn:microsoft.com/office/officeart/2018/2/layout/IconVerticalSolidList"/>
    <dgm:cxn modelId="{0A160F7B-07EE-436F-A52B-7FAB04E0D978}" type="presParOf" srcId="{D69551A5-0B00-4B4F-B584-C9123E5699D6}" destId="{2C45C1F8-0C47-4EB5-AA3D-A68678761286}" srcOrd="0" destOrd="0" presId="urn:microsoft.com/office/officeart/2018/2/layout/IconVerticalSolidList"/>
    <dgm:cxn modelId="{17BE7CAB-735B-48CA-AB7A-52E8E22954AE}" type="presParOf" srcId="{D69551A5-0B00-4B4F-B584-C9123E5699D6}" destId="{33CC0A0B-C574-4F97-8360-097B243BFA31}" srcOrd="1" destOrd="0" presId="urn:microsoft.com/office/officeart/2018/2/layout/IconVerticalSolidList"/>
    <dgm:cxn modelId="{C30F87E9-377A-4B3C-9E2D-6728EFB3937A}" type="presParOf" srcId="{D69551A5-0B00-4B4F-B584-C9123E5699D6}" destId="{F19A3B54-E104-4541-807F-4B0F51C95481}" srcOrd="2" destOrd="0" presId="urn:microsoft.com/office/officeart/2018/2/layout/IconVerticalSolidList"/>
    <dgm:cxn modelId="{EF546986-B6F9-4F73-84A4-BD1089A756F6}" type="presParOf" srcId="{D69551A5-0B00-4B4F-B584-C9123E5699D6}" destId="{8024A2AD-EFBE-4A11-A892-1C1B595A26AF}" srcOrd="3" destOrd="0" presId="urn:microsoft.com/office/officeart/2018/2/layout/IconVerticalSolidList"/>
    <dgm:cxn modelId="{8B08B2B0-E6DD-4A41-B5D3-C0A130860B18}" type="presParOf" srcId="{D69551A5-0B00-4B4F-B584-C9123E5699D6}" destId="{827A837F-8145-48D0-96F1-A0A608E027BF}" srcOrd="4" destOrd="0" presId="urn:microsoft.com/office/officeart/2018/2/layout/IconVerticalSolidList"/>
    <dgm:cxn modelId="{0C9F1362-E406-468A-9E9B-ADE39C34202A}" type="presParOf" srcId="{23B687FA-3FEC-4174-B4C8-8B3701BDD00D}" destId="{574CEB48-B52D-4085-B810-9D2DE97A7249}" srcOrd="1" destOrd="0" presId="urn:microsoft.com/office/officeart/2018/2/layout/IconVerticalSolidList"/>
    <dgm:cxn modelId="{87214BE9-CD93-4DF0-9C89-FE8C45B7C6B0}" type="presParOf" srcId="{23B687FA-3FEC-4174-B4C8-8B3701BDD00D}" destId="{BC38F054-6358-48EF-8AFA-49143D329660}" srcOrd="2" destOrd="0" presId="urn:microsoft.com/office/officeart/2018/2/layout/IconVerticalSolidList"/>
    <dgm:cxn modelId="{DF39D515-D2D5-4A60-A66E-A5B803B9235F}" type="presParOf" srcId="{BC38F054-6358-48EF-8AFA-49143D329660}" destId="{5610A07D-DDED-406D-A30A-313934C817ED}" srcOrd="0" destOrd="0" presId="urn:microsoft.com/office/officeart/2018/2/layout/IconVerticalSolidList"/>
    <dgm:cxn modelId="{4FAD31B7-FC2C-4B5E-8CBE-FB55F8765FE9}" type="presParOf" srcId="{BC38F054-6358-48EF-8AFA-49143D329660}" destId="{3F5C84BC-4DC4-48BF-8F62-F2BEFABD5FB2}" srcOrd="1" destOrd="0" presId="urn:microsoft.com/office/officeart/2018/2/layout/IconVerticalSolidList"/>
    <dgm:cxn modelId="{F5A99849-93A6-45B8-AA0B-43108B26CC38}" type="presParOf" srcId="{BC38F054-6358-48EF-8AFA-49143D329660}" destId="{9C891A79-F782-4ADB-88F8-F4C74BE29E5E}" srcOrd="2" destOrd="0" presId="urn:microsoft.com/office/officeart/2018/2/layout/IconVerticalSolidList"/>
    <dgm:cxn modelId="{986EB89E-21A7-45CD-9111-F6E7F26F7A99}" type="presParOf" srcId="{BC38F054-6358-48EF-8AFA-49143D329660}" destId="{7B4264A4-397B-4BAD-A9A4-7051A242A3F3}" srcOrd="3" destOrd="0" presId="urn:microsoft.com/office/officeart/2018/2/layout/IconVerticalSolidList"/>
    <dgm:cxn modelId="{9E7B7F48-622A-405E-909C-26CF613CFE2E}" type="presParOf" srcId="{23B687FA-3FEC-4174-B4C8-8B3701BDD00D}" destId="{010B1A21-B850-4E74-816F-B5D8A9070FD0}" srcOrd="3" destOrd="0" presId="urn:microsoft.com/office/officeart/2018/2/layout/IconVerticalSolidList"/>
    <dgm:cxn modelId="{3CD046F7-E33F-4B34-80CF-4B11A24DFF60}" type="presParOf" srcId="{23B687FA-3FEC-4174-B4C8-8B3701BDD00D}" destId="{C500AB8E-AE8D-4194-A7DB-B3CE6855D17F}" srcOrd="4" destOrd="0" presId="urn:microsoft.com/office/officeart/2018/2/layout/IconVerticalSolidList"/>
    <dgm:cxn modelId="{0E25531E-5015-43B0-BBD3-94CEC6380E5C}" type="presParOf" srcId="{C500AB8E-AE8D-4194-A7DB-B3CE6855D17F}" destId="{D7C47117-6E22-4EB8-A968-7CDBA912BA73}" srcOrd="0" destOrd="0" presId="urn:microsoft.com/office/officeart/2018/2/layout/IconVerticalSolidList"/>
    <dgm:cxn modelId="{044B3054-1367-4255-B30A-34E2CF42D1F4}" type="presParOf" srcId="{C500AB8E-AE8D-4194-A7DB-B3CE6855D17F}" destId="{C8EBE69C-960A-4FCF-BF5F-5029FBB81710}" srcOrd="1" destOrd="0" presId="urn:microsoft.com/office/officeart/2018/2/layout/IconVerticalSolidList"/>
    <dgm:cxn modelId="{32414014-3A07-4CFC-BFB9-EC6D6BE645A6}" type="presParOf" srcId="{C500AB8E-AE8D-4194-A7DB-B3CE6855D17F}" destId="{AB8B6BA5-EAA0-46EB-AD73-03C0EC472F1B}" srcOrd="2" destOrd="0" presId="urn:microsoft.com/office/officeart/2018/2/layout/IconVerticalSolidList"/>
    <dgm:cxn modelId="{8DD9463F-D16A-44AB-85B7-CC2EDF3A0279}" type="presParOf" srcId="{C500AB8E-AE8D-4194-A7DB-B3CE6855D17F}" destId="{10F07F3C-4026-49BD-A871-8E2D0A5764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ED4F44-D042-4B13-B6CC-0ABAEB0C5F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85BD2A-E80C-41B7-A061-E8D2BA696C7D}">
      <dgm:prSet/>
      <dgm:spPr/>
      <dgm:t>
        <a:bodyPr/>
        <a:lstStyle/>
        <a:p>
          <a:r>
            <a:rPr lang="en-IN" b="1"/>
            <a:t>ReLu- Rectified Linear units </a:t>
          </a:r>
          <a:r>
            <a:rPr lang="en-IN"/>
            <a:t>: It has become very popular in the past couple of years. It was recently proved that it had 6 times improvement in convergence from Tanh function. </a:t>
          </a:r>
          <a:endParaRPr lang="en-US"/>
        </a:p>
      </dgm:t>
    </dgm:pt>
    <dgm:pt modelId="{17A89023-3B60-430C-B25D-3B5D1FB874F6}" type="parTrans" cxnId="{AF88D33E-D46E-4B0F-BE22-D1FF8ED0D254}">
      <dgm:prSet/>
      <dgm:spPr/>
      <dgm:t>
        <a:bodyPr/>
        <a:lstStyle/>
        <a:p>
          <a:endParaRPr lang="en-US"/>
        </a:p>
      </dgm:t>
    </dgm:pt>
    <dgm:pt modelId="{F112079A-08C0-42E8-B98A-037D9593BF7A}" type="sibTrans" cxnId="{AF88D33E-D46E-4B0F-BE22-D1FF8ED0D254}">
      <dgm:prSet/>
      <dgm:spPr/>
      <dgm:t>
        <a:bodyPr/>
        <a:lstStyle/>
        <a:p>
          <a:endParaRPr lang="en-US"/>
        </a:p>
      </dgm:t>
    </dgm:pt>
    <dgm:pt modelId="{0BFB443C-A808-44A0-8B87-0CC80B90A9EA}">
      <dgm:prSet/>
      <dgm:spPr/>
      <dgm:t>
        <a:bodyPr/>
        <a:lstStyle/>
        <a:p>
          <a:r>
            <a:rPr lang="en-IN"/>
            <a:t>It’s just R(x) = max(0,x) i.e if x &lt; 0 , </a:t>
          </a:r>
          <a:endParaRPr lang="en-US"/>
        </a:p>
      </dgm:t>
    </dgm:pt>
    <dgm:pt modelId="{A2840301-A379-4C2A-8BC7-F3282954A8E9}" type="parTrans" cxnId="{386D0B99-4192-4BE0-9E84-A34209340242}">
      <dgm:prSet/>
      <dgm:spPr/>
      <dgm:t>
        <a:bodyPr/>
        <a:lstStyle/>
        <a:p>
          <a:endParaRPr lang="en-US"/>
        </a:p>
      </dgm:t>
    </dgm:pt>
    <dgm:pt modelId="{0E144093-04B4-4642-8D49-350D8963762B}" type="sibTrans" cxnId="{386D0B99-4192-4BE0-9E84-A34209340242}">
      <dgm:prSet/>
      <dgm:spPr/>
      <dgm:t>
        <a:bodyPr/>
        <a:lstStyle/>
        <a:p>
          <a:endParaRPr lang="en-US"/>
        </a:p>
      </dgm:t>
    </dgm:pt>
    <dgm:pt modelId="{A5EDCC13-9361-41D3-921C-4F3A8F691B1A}">
      <dgm:prSet/>
      <dgm:spPr/>
      <dgm:t>
        <a:bodyPr/>
        <a:lstStyle/>
        <a:p>
          <a:r>
            <a:rPr lang="en-IN"/>
            <a:t>R(x) = 0 and if x &gt;= 0 , R(x) = x. </a:t>
          </a:r>
          <a:endParaRPr lang="en-US"/>
        </a:p>
      </dgm:t>
    </dgm:pt>
    <dgm:pt modelId="{1575AFBA-C89D-42E8-993B-89EEB0343137}" type="parTrans" cxnId="{B47C08B5-D174-478E-A8FE-B553B60CE4E5}">
      <dgm:prSet/>
      <dgm:spPr/>
      <dgm:t>
        <a:bodyPr/>
        <a:lstStyle/>
        <a:p>
          <a:endParaRPr lang="en-US"/>
        </a:p>
      </dgm:t>
    </dgm:pt>
    <dgm:pt modelId="{B8AC77E3-A1A8-44CF-A7D8-4CBCC7E98289}" type="sibTrans" cxnId="{B47C08B5-D174-478E-A8FE-B553B60CE4E5}">
      <dgm:prSet/>
      <dgm:spPr/>
      <dgm:t>
        <a:bodyPr/>
        <a:lstStyle/>
        <a:p>
          <a:endParaRPr lang="en-US"/>
        </a:p>
      </dgm:t>
    </dgm:pt>
    <dgm:pt modelId="{8B85BE33-C3E8-4BE8-98FB-90A3621C755F}">
      <dgm:prSet/>
      <dgm:spPr/>
      <dgm:t>
        <a:bodyPr/>
        <a:lstStyle/>
        <a:p>
          <a:r>
            <a:rPr lang="en-IN"/>
            <a:t>Hence as seeing the mathamatical form of this function we can see that it is very simple and efficinent . </a:t>
          </a:r>
          <a:endParaRPr lang="en-US"/>
        </a:p>
      </dgm:t>
    </dgm:pt>
    <dgm:pt modelId="{F10AE067-4459-495E-A968-3BECFB033159}" type="parTrans" cxnId="{786B8B13-6B83-4668-9C4A-ED12EFA7B958}">
      <dgm:prSet/>
      <dgm:spPr/>
      <dgm:t>
        <a:bodyPr/>
        <a:lstStyle/>
        <a:p>
          <a:endParaRPr lang="en-US"/>
        </a:p>
      </dgm:t>
    </dgm:pt>
    <dgm:pt modelId="{C98D13E9-B463-464A-A095-3B479DA796EB}" type="sibTrans" cxnId="{786B8B13-6B83-4668-9C4A-ED12EFA7B958}">
      <dgm:prSet/>
      <dgm:spPr/>
      <dgm:t>
        <a:bodyPr/>
        <a:lstStyle/>
        <a:p>
          <a:endParaRPr lang="en-US"/>
        </a:p>
      </dgm:t>
    </dgm:pt>
    <dgm:pt modelId="{E07D8111-89AF-4E02-A4AF-AD013B88A264}">
      <dgm:prSet/>
      <dgm:spPr/>
      <dgm:t>
        <a:bodyPr/>
        <a:lstStyle/>
        <a:p>
          <a:r>
            <a:rPr lang="en-IN" dirty="0"/>
            <a:t>most simple and consistent techniques and methods are only preferred and are best. avoids and rectifies </a:t>
          </a:r>
          <a:r>
            <a:rPr lang="en-IN" b="1" dirty="0"/>
            <a:t>vanishing gradient</a:t>
          </a:r>
          <a:r>
            <a:rPr lang="en-IN" dirty="0"/>
            <a:t> problem . </a:t>
          </a:r>
          <a:endParaRPr lang="en-US" dirty="0"/>
        </a:p>
      </dgm:t>
    </dgm:pt>
    <dgm:pt modelId="{F9E59F62-BECE-4C52-9491-D05B16C30691}" type="parTrans" cxnId="{AED9D1A0-0667-43A1-B541-C77F7943FC26}">
      <dgm:prSet/>
      <dgm:spPr/>
      <dgm:t>
        <a:bodyPr/>
        <a:lstStyle/>
        <a:p>
          <a:endParaRPr lang="en-US"/>
        </a:p>
      </dgm:t>
    </dgm:pt>
    <dgm:pt modelId="{60975C09-433F-471C-8BE8-6180D1A6424C}" type="sibTrans" cxnId="{AED9D1A0-0667-43A1-B541-C77F7943FC26}">
      <dgm:prSet/>
      <dgm:spPr/>
      <dgm:t>
        <a:bodyPr/>
        <a:lstStyle/>
        <a:p>
          <a:endParaRPr lang="en-US"/>
        </a:p>
      </dgm:t>
    </dgm:pt>
    <dgm:pt modelId="{3098CBA2-56C5-4BBE-A96F-B14FFBA395D7}">
      <dgm:prSet/>
      <dgm:spPr/>
      <dgm:t>
        <a:bodyPr/>
        <a:lstStyle/>
        <a:p>
          <a:r>
            <a:rPr lang="en-IN" dirty="0"/>
            <a:t>Almost all deep learning Models use </a:t>
          </a:r>
          <a:r>
            <a:rPr lang="en-IN" b="1" dirty="0" err="1"/>
            <a:t>ReLu</a:t>
          </a:r>
          <a:r>
            <a:rPr lang="en-IN" dirty="0"/>
            <a:t> nowadays.</a:t>
          </a:r>
          <a:endParaRPr lang="en-US" dirty="0"/>
        </a:p>
      </dgm:t>
    </dgm:pt>
    <dgm:pt modelId="{7DEBCA47-1C10-4352-9C84-4AF61AD45F13}" type="parTrans" cxnId="{E0452868-2FF8-4C03-A508-D0C15596B003}">
      <dgm:prSet/>
      <dgm:spPr/>
      <dgm:t>
        <a:bodyPr/>
        <a:lstStyle/>
        <a:p>
          <a:endParaRPr lang="en-US"/>
        </a:p>
      </dgm:t>
    </dgm:pt>
    <dgm:pt modelId="{4B531F2E-E2DE-4845-AEE7-BB0C53A326D5}" type="sibTrans" cxnId="{E0452868-2FF8-4C03-A508-D0C15596B003}">
      <dgm:prSet/>
      <dgm:spPr/>
      <dgm:t>
        <a:bodyPr/>
        <a:lstStyle/>
        <a:p>
          <a:endParaRPr lang="en-US"/>
        </a:p>
      </dgm:t>
    </dgm:pt>
    <dgm:pt modelId="{F81EA98F-7577-4FBF-A56C-B1B1D8F9AAA3}">
      <dgm:prSet/>
      <dgm:spPr/>
      <dgm:t>
        <a:bodyPr/>
        <a:lstStyle/>
        <a:p>
          <a:r>
            <a:rPr lang="en-IN" b="1"/>
            <a:t>But its limitation is that it should only be used within Hidden layers of a Neural Network Model</a:t>
          </a:r>
          <a:r>
            <a:rPr lang="en-IN"/>
            <a:t>.</a:t>
          </a:r>
          <a:endParaRPr lang="en-US"/>
        </a:p>
      </dgm:t>
    </dgm:pt>
    <dgm:pt modelId="{07160263-FD24-426D-8688-0C4DC04D39BF}" type="parTrans" cxnId="{DA1DA8E5-7981-48CE-94AE-F2E38028B57C}">
      <dgm:prSet/>
      <dgm:spPr/>
      <dgm:t>
        <a:bodyPr/>
        <a:lstStyle/>
        <a:p>
          <a:endParaRPr lang="en-US"/>
        </a:p>
      </dgm:t>
    </dgm:pt>
    <dgm:pt modelId="{90A9D691-DAE9-4F62-8566-7A9153A4907C}" type="sibTrans" cxnId="{DA1DA8E5-7981-48CE-94AE-F2E38028B57C}">
      <dgm:prSet/>
      <dgm:spPr/>
      <dgm:t>
        <a:bodyPr/>
        <a:lstStyle/>
        <a:p>
          <a:endParaRPr lang="en-US"/>
        </a:p>
      </dgm:t>
    </dgm:pt>
    <dgm:pt modelId="{27CB3AB5-83E2-4CBD-9AC9-4C487DF19AD3}" type="pres">
      <dgm:prSet presAssocID="{ABED4F44-D042-4B13-B6CC-0ABAEB0C5FC2}" presName="root" presStyleCnt="0">
        <dgm:presLayoutVars>
          <dgm:dir/>
          <dgm:resizeHandles val="exact"/>
        </dgm:presLayoutVars>
      </dgm:prSet>
      <dgm:spPr/>
    </dgm:pt>
    <dgm:pt modelId="{B5CC3320-EA1D-49E4-8AD7-0E86006C3082}" type="pres">
      <dgm:prSet presAssocID="{D685BD2A-E80C-41B7-A061-E8D2BA696C7D}" presName="compNode" presStyleCnt="0"/>
      <dgm:spPr/>
    </dgm:pt>
    <dgm:pt modelId="{98D65158-E282-4B24-B70E-48C6CFE9CD75}" type="pres">
      <dgm:prSet presAssocID="{D685BD2A-E80C-41B7-A061-E8D2BA696C7D}" presName="bgRect" presStyleLbl="bgShp" presStyleIdx="0" presStyleCnt="7"/>
      <dgm:spPr/>
    </dgm:pt>
    <dgm:pt modelId="{F621F236-AC3B-41A7-B517-83EFA3E8F10F}" type="pres">
      <dgm:prSet presAssocID="{D685BD2A-E80C-41B7-A061-E8D2BA696C7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EA35916-1DEC-4B8E-9422-1E3BD11E5A29}" type="pres">
      <dgm:prSet presAssocID="{D685BD2A-E80C-41B7-A061-E8D2BA696C7D}" presName="spaceRect" presStyleCnt="0"/>
      <dgm:spPr/>
    </dgm:pt>
    <dgm:pt modelId="{3F9A4895-183A-4844-BC29-D4591C8116EB}" type="pres">
      <dgm:prSet presAssocID="{D685BD2A-E80C-41B7-A061-E8D2BA696C7D}" presName="parTx" presStyleLbl="revTx" presStyleIdx="0" presStyleCnt="7">
        <dgm:presLayoutVars>
          <dgm:chMax val="0"/>
          <dgm:chPref val="0"/>
        </dgm:presLayoutVars>
      </dgm:prSet>
      <dgm:spPr/>
    </dgm:pt>
    <dgm:pt modelId="{6C793805-CB5D-4F55-B509-7BE6C91F9233}" type="pres">
      <dgm:prSet presAssocID="{F112079A-08C0-42E8-B98A-037D9593BF7A}" presName="sibTrans" presStyleCnt="0"/>
      <dgm:spPr/>
    </dgm:pt>
    <dgm:pt modelId="{99BC267E-C553-4B7B-973C-1E40795A9D81}" type="pres">
      <dgm:prSet presAssocID="{0BFB443C-A808-44A0-8B87-0CC80B90A9EA}" presName="compNode" presStyleCnt="0"/>
      <dgm:spPr/>
    </dgm:pt>
    <dgm:pt modelId="{FC7613A3-1577-47FA-A3C9-C136D662B19B}" type="pres">
      <dgm:prSet presAssocID="{0BFB443C-A808-44A0-8B87-0CC80B90A9EA}" presName="bgRect" presStyleLbl="bgShp" presStyleIdx="1" presStyleCnt="7"/>
      <dgm:spPr/>
    </dgm:pt>
    <dgm:pt modelId="{30A3DADE-037A-4EC3-8E28-8D3FFF7A1D1A}" type="pres">
      <dgm:prSet presAssocID="{0BFB443C-A808-44A0-8B87-0CC80B90A9E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2F024DD1-5613-43FD-A5C1-8BB2DD3DC7E1}" type="pres">
      <dgm:prSet presAssocID="{0BFB443C-A808-44A0-8B87-0CC80B90A9EA}" presName="spaceRect" presStyleCnt="0"/>
      <dgm:spPr/>
    </dgm:pt>
    <dgm:pt modelId="{13594C48-7D6E-4C99-995C-D62B798BD720}" type="pres">
      <dgm:prSet presAssocID="{0BFB443C-A808-44A0-8B87-0CC80B90A9EA}" presName="parTx" presStyleLbl="revTx" presStyleIdx="1" presStyleCnt="7">
        <dgm:presLayoutVars>
          <dgm:chMax val="0"/>
          <dgm:chPref val="0"/>
        </dgm:presLayoutVars>
      </dgm:prSet>
      <dgm:spPr/>
    </dgm:pt>
    <dgm:pt modelId="{CB723F38-7C6E-4EE6-AAD6-B4C8815C10F3}" type="pres">
      <dgm:prSet presAssocID="{0E144093-04B4-4642-8D49-350D8963762B}" presName="sibTrans" presStyleCnt="0"/>
      <dgm:spPr/>
    </dgm:pt>
    <dgm:pt modelId="{9518DCCE-2BD7-495C-854C-16E436C60174}" type="pres">
      <dgm:prSet presAssocID="{A5EDCC13-9361-41D3-921C-4F3A8F691B1A}" presName="compNode" presStyleCnt="0"/>
      <dgm:spPr/>
    </dgm:pt>
    <dgm:pt modelId="{765B7C50-B0D2-40E2-A974-8B295B59DC64}" type="pres">
      <dgm:prSet presAssocID="{A5EDCC13-9361-41D3-921C-4F3A8F691B1A}" presName="bgRect" presStyleLbl="bgShp" presStyleIdx="2" presStyleCnt="7"/>
      <dgm:spPr/>
    </dgm:pt>
    <dgm:pt modelId="{F404F850-41B3-445A-B379-AB1AA7501C76}" type="pres">
      <dgm:prSet presAssocID="{A5EDCC13-9361-41D3-921C-4F3A8F691B1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23885DD-BFF4-4FF9-9EAB-3695FB45D531}" type="pres">
      <dgm:prSet presAssocID="{A5EDCC13-9361-41D3-921C-4F3A8F691B1A}" presName="spaceRect" presStyleCnt="0"/>
      <dgm:spPr/>
    </dgm:pt>
    <dgm:pt modelId="{AA62BF09-6914-42B6-8F66-86C4C0D4A1C0}" type="pres">
      <dgm:prSet presAssocID="{A5EDCC13-9361-41D3-921C-4F3A8F691B1A}" presName="parTx" presStyleLbl="revTx" presStyleIdx="2" presStyleCnt="7">
        <dgm:presLayoutVars>
          <dgm:chMax val="0"/>
          <dgm:chPref val="0"/>
        </dgm:presLayoutVars>
      </dgm:prSet>
      <dgm:spPr/>
    </dgm:pt>
    <dgm:pt modelId="{9CABC3FF-D0DD-4C0A-99C1-91B9504BDD34}" type="pres">
      <dgm:prSet presAssocID="{B8AC77E3-A1A8-44CF-A7D8-4CBCC7E98289}" presName="sibTrans" presStyleCnt="0"/>
      <dgm:spPr/>
    </dgm:pt>
    <dgm:pt modelId="{6C6BAEFC-6C29-4F85-9F8E-9B0D8A4BD0F2}" type="pres">
      <dgm:prSet presAssocID="{8B85BE33-C3E8-4BE8-98FB-90A3621C755F}" presName="compNode" presStyleCnt="0"/>
      <dgm:spPr/>
    </dgm:pt>
    <dgm:pt modelId="{15C56DF6-F017-4D4C-8906-0704E842A278}" type="pres">
      <dgm:prSet presAssocID="{8B85BE33-C3E8-4BE8-98FB-90A3621C755F}" presName="bgRect" presStyleLbl="bgShp" presStyleIdx="3" presStyleCnt="7"/>
      <dgm:spPr/>
    </dgm:pt>
    <dgm:pt modelId="{5B5D3C80-E74E-4C4D-8FCD-78FA6FB0AF79}" type="pres">
      <dgm:prSet presAssocID="{8B85BE33-C3E8-4BE8-98FB-90A3621C755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9A9825BE-ACD2-4B65-92D0-4099A5B32621}" type="pres">
      <dgm:prSet presAssocID="{8B85BE33-C3E8-4BE8-98FB-90A3621C755F}" presName="spaceRect" presStyleCnt="0"/>
      <dgm:spPr/>
    </dgm:pt>
    <dgm:pt modelId="{2ACC1F7B-ADA7-458C-81BB-504CE1E477BE}" type="pres">
      <dgm:prSet presAssocID="{8B85BE33-C3E8-4BE8-98FB-90A3621C755F}" presName="parTx" presStyleLbl="revTx" presStyleIdx="3" presStyleCnt="7">
        <dgm:presLayoutVars>
          <dgm:chMax val="0"/>
          <dgm:chPref val="0"/>
        </dgm:presLayoutVars>
      </dgm:prSet>
      <dgm:spPr/>
    </dgm:pt>
    <dgm:pt modelId="{E498C174-7916-4816-AF68-A8A685B26D88}" type="pres">
      <dgm:prSet presAssocID="{C98D13E9-B463-464A-A095-3B479DA796EB}" presName="sibTrans" presStyleCnt="0"/>
      <dgm:spPr/>
    </dgm:pt>
    <dgm:pt modelId="{F32B3042-6633-4781-8581-296FD6FF9543}" type="pres">
      <dgm:prSet presAssocID="{E07D8111-89AF-4E02-A4AF-AD013B88A264}" presName="compNode" presStyleCnt="0"/>
      <dgm:spPr/>
    </dgm:pt>
    <dgm:pt modelId="{379237F3-D800-4DDC-AEBD-60AC362BABC3}" type="pres">
      <dgm:prSet presAssocID="{E07D8111-89AF-4E02-A4AF-AD013B88A264}" presName="bgRect" presStyleLbl="bgShp" presStyleIdx="4" presStyleCnt="7"/>
      <dgm:spPr/>
    </dgm:pt>
    <dgm:pt modelId="{D6A50E3D-B936-4419-A9FE-2C538092D2F7}" type="pres">
      <dgm:prSet presAssocID="{E07D8111-89AF-4E02-A4AF-AD013B88A26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BA2929E-72DB-47DE-9E93-6F44B8FFDBD5}" type="pres">
      <dgm:prSet presAssocID="{E07D8111-89AF-4E02-A4AF-AD013B88A264}" presName="spaceRect" presStyleCnt="0"/>
      <dgm:spPr/>
    </dgm:pt>
    <dgm:pt modelId="{9E4427AA-CD9D-4DD2-8280-E7693F184485}" type="pres">
      <dgm:prSet presAssocID="{E07D8111-89AF-4E02-A4AF-AD013B88A264}" presName="parTx" presStyleLbl="revTx" presStyleIdx="4" presStyleCnt="7" custScaleY="169020">
        <dgm:presLayoutVars>
          <dgm:chMax val="0"/>
          <dgm:chPref val="0"/>
        </dgm:presLayoutVars>
      </dgm:prSet>
      <dgm:spPr/>
    </dgm:pt>
    <dgm:pt modelId="{65B3F699-7FE5-42B4-A8EE-AFB9B93CE32E}" type="pres">
      <dgm:prSet presAssocID="{60975C09-433F-471C-8BE8-6180D1A6424C}" presName="sibTrans" presStyleCnt="0"/>
      <dgm:spPr/>
    </dgm:pt>
    <dgm:pt modelId="{4EED2E22-1AA7-43F3-9B90-FC4CBB844637}" type="pres">
      <dgm:prSet presAssocID="{3098CBA2-56C5-4BBE-A96F-B14FFBA395D7}" presName="compNode" presStyleCnt="0"/>
      <dgm:spPr/>
    </dgm:pt>
    <dgm:pt modelId="{36765D48-1291-4918-8AFD-3445B53C436C}" type="pres">
      <dgm:prSet presAssocID="{3098CBA2-56C5-4BBE-A96F-B14FFBA395D7}" presName="bgRect" presStyleLbl="bgShp" presStyleIdx="5" presStyleCnt="7"/>
      <dgm:spPr/>
    </dgm:pt>
    <dgm:pt modelId="{30820D46-575F-463E-ACF6-56C191C19705}" type="pres">
      <dgm:prSet presAssocID="{3098CBA2-56C5-4BBE-A96F-B14FFBA395D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B62958-53ED-40FC-BFDF-3FAAC029AAD9}" type="pres">
      <dgm:prSet presAssocID="{3098CBA2-56C5-4BBE-A96F-B14FFBA395D7}" presName="spaceRect" presStyleCnt="0"/>
      <dgm:spPr/>
    </dgm:pt>
    <dgm:pt modelId="{63FCE1EB-4A6F-47AA-A325-68F95E231304}" type="pres">
      <dgm:prSet presAssocID="{3098CBA2-56C5-4BBE-A96F-B14FFBA395D7}" presName="parTx" presStyleLbl="revTx" presStyleIdx="5" presStyleCnt="7">
        <dgm:presLayoutVars>
          <dgm:chMax val="0"/>
          <dgm:chPref val="0"/>
        </dgm:presLayoutVars>
      </dgm:prSet>
      <dgm:spPr/>
    </dgm:pt>
    <dgm:pt modelId="{7244F3AD-C386-4E3E-A460-27832E1C8D1C}" type="pres">
      <dgm:prSet presAssocID="{4B531F2E-E2DE-4845-AEE7-BB0C53A326D5}" presName="sibTrans" presStyleCnt="0"/>
      <dgm:spPr/>
    </dgm:pt>
    <dgm:pt modelId="{E7DB9EF2-4777-4850-A687-F8FA18CA42F0}" type="pres">
      <dgm:prSet presAssocID="{F81EA98F-7577-4FBF-A56C-B1B1D8F9AAA3}" presName="compNode" presStyleCnt="0"/>
      <dgm:spPr/>
    </dgm:pt>
    <dgm:pt modelId="{02EB70A9-2481-4D0E-B65A-2DFACFB62EA3}" type="pres">
      <dgm:prSet presAssocID="{F81EA98F-7577-4FBF-A56C-B1B1D8F9AAA3}" presName="bgRect" presStyleLbl="bgShp" presStyleIdx="6" presStyleCnt="7"/>
      <dgm:spPr/>
    </dgm:pt>
    <dgm:pt modelId="{26E37581-5732-4902-9D81-9273230915E2}" type="pres">
      <dgm:prSet presAssocID="{F81EA98F-7577-4FBF-A56C-B1B1D8F9AA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05B798B-D612-4D01-95E7-BA4BE7667FBC}" type="pres">
      <dgm:prSet presAssocID="{F81EA98F-7577-4FBF-A56C-B1B1D8F9AAA3}" presName="spaceRect" presStyleCnt="0"/>
      <dgm:spPr/>
    </dgm:pt>
    <dgm:pt modelId="{9969D6DE-1E3D-43A3-A099-0EDC4A381769}" type="pres">
      <dgm:prSet presAssocID="{F81EA98F-7577-4FBF-A56C-B1B1D8F9AAA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86B8B13-6B83-4668-9C4A-ED12EFA7B958}" srcId="{ABED4F44-D042-4B13-B6CC-0ABAEB0C5FC2}" destId="{8B85BE33-C3E8-4BE8-98FB-90A3621C755F}" srcOrd="3" destOrd="0" parTransId="{F10AE067-4459-495E-A968-3BECFB033159}" sibTransId="{C98D13E9-B463-464A-A095-3B479DA796EB}"/>
    <dgm:cxn modelId="{6222DD1D-03F5-4BC8-9B3E-71D76CAF752A}" type="presOf" srcId="{E07D8111-89AF-4E02-A4AF-AD013B88A264}" destId="{9E4427AA-CD9D-4DD2-8280-E7693F184485}" srcOrd="0" destOrd="0" presId="urn:microsoft.com/office/officeart/2018/2/layout/IconVerticalSolidList"/>
    <dgm:cxn modelId="{AF88D33E-D46E-4B0F-BE22-D1FF8ED0D254}" srcId="{ABED4F44-D042-4B13-B6CC-0ABAEB0C5FC2}" destId="{D685BD2A-E80C-41B7-A061-E8D2BA696C7D}" srcOrd="0" destOrd="0" parTransId="{17A89023-3B60-430C-B25D-3B5D1FB874F6}" sibTransId="{F112079A-08C0-42E8-B98A-037D9593BF7A}"/>
    <dgm:cxn modelId="{C870644B-1C99-4758-A104-148A40C51415}" type="presOf" srcId="{D685BD2A-E80C-41B7-A061-E8D2BA696C7D}" destId="{3F9A4895-183A-4844-BC29-D4591C8116EB}" srcOrd="0" destOrd="0" presId="urn:microsoft.com/office/officeart/2018/2/layout/IconVerticalSolidList"/>
    <dgm:cxn modelId="{835AC052-0D50-415A-937C-F183BE9BCE78}" type="presOf" srcId="{F81EA98F-7577-4FBF-A56C-B1B1D8F9AAA3}" destId="{9969D6DE-1E3D-43A3-A099-0EDC4A381769}" srcOrd="0" destOrd="0" presId="urn:microsoft.com/office/officeart/2018/2/layout/IconVerticalSolidList"/>
    <dgm:cxn modelId="{E0452868-2FF8-4C03-A508-D0C15596B003}" srcId="{ABED4F44-D042-4B13-B6CC-0ABAEB0C5FC2}" destId="{3098CBA2-56C5-4BBE-A96F-B14FFBA395D7}" srcOrd="5" destOrd="0" parTransId="{7DEBCA47-1C10-4352-9C84-4AF61AD45F13}" sibTransId="{4B531F2E-E2DE-4845-AEE7-BB0C53A326D5}"/>
    <dgm:cxn modelId="{96304868-72A0-4130-9394-527F689A8166}" type="presOf" srcId="{A5EDCC13-9361-41D3-921C-4F3A8F691B1A}" destId="{AA62BF09-6914-42B6-8F66-86C4C0D4A1C0}" srcOrd="0" destOrd="0" presId="urn:microsoft.com/office/officeart/2018/2/layout/IconVerticalSolidList"/>
    <dgm:cxn modelId="{351C2776-53A0-4597-B5F5-6700B75D5571}" type="presOf" srcId="{3098CBA2-56C5-4BBE-A96F-B14FFBA395D7}" destId="{63FCE1EB-4A6F-47AA-A325-68F95E231304}" srcOrd="0" destOrd="0" presId="urn:microsoft.com/office/officeart/2018/2/layout/IconVerticalSolidList"/>
    <dgm:cxn modelId="{386D0B99-4192-4BE0-9E84-A34209340242}" srcId="{ABED4F44-D042-4B13-B6CC-0ABAEB0C5FC2}" destId="{0BFB443C-A808-44A0-8B87-0CC80B90A9EA}" srcOrd="1" destOrd="0" parTransId="{A2840301-A379-4C2A-8BC7-F3282954A8E9}" sibTransId="{0E144093-04B4-4642-8D49-350D8963762B}"/>
    <dgm:cxn modelId="{AED9D1A0-0667-43A1-B541-C77F7943FC26}" srcId="{ABED4F44-D042-4B13-B6CC-0ABAEB0C5FC2}" destId="{E07D8111-89AF-4E02-A4AF-AD013B88A264}" srcOrd="4" destOrd="0" parTransId="{F9E59F62-BECE-4C52-9491-D05B16C30691}" sibTransId="{60975C09-433F-471C-8BE8-6180D1A6424C}"/>
    <dgm:cxn modelId="{B47C08B5-D174-478E-A8FE-B553B60CE4E5}" srcId="{ABED4F44-D042-4B13-B6CC-0ABAEB0C5FC2}" destId="{A5EDCC13-9361-41D3-921C-4F3A8F691B1A}" srcOrd="2" destOrd="0" parTransId="{1575AFBA-C89D-42E8-993B-89EEB0343137}" sibTransId="{B8AC77E3-A1A8-44CF-A7D8-4CBCC7E98289}"/>
    <dgm:cxn modelId="{6B53EEC3-EDF0-49AB-B738-920546BA79BF}" type="presOf" srcId="{8B85BE33-C3E8-4BE8-98FB-90A3621C755F}" destId="{2ACC1F7B-ADA7-458C-81BB-504CE1E477BE}" srcOrd="0" destOrd="0" presId="urn:microsoft.com/office/officeart/2018/2/layout/IconVerticalSolidList"/>
    <dgm:cxn modelId="{9A8A45C7-5EC2-44A1-8C5E-A8FBA9C59390}" type="presOf" srcId="{ABED4F44-D042-4B13-B6CC-0ABAEB0C5FC2}" destId="{27CB3AB5-83E2-4CBD-9AC9-4C487DF19AD3}" srcOrd="0" destOrd="0" presId="urn:microsoft.com/office/officeart/2018/2/layout/IconVerticalSolidList"/>
    <dgm:cxn modelId="{DA1DA8E5-7981-48CE-94AE-F2E38028B57C}" srcId="{ABED4F44-D042-4B13-B6CC-0ABAEB0C5FC2}" destId="{F81EA98F-7577-4FBF-A56C-B1B1D8F9AAA3}" srcOrd="6" destOrd="0" parTransId="{07160263-FD24-426D-8688-0C4DC04D39BF}" sibTransId="{90A9D691-DAE9-4F62-8566-7A9153A4907C}"/>
    <dgm:cxn modelId="{4DDE0BF9-6C06-4CE9-976B-4DB89A8FAC2A}" type="presOf" srcId="{0BFB443C-A808-44A0-8B87-0CC80B90A9EA}" destId="{13594C48-7D6E-4C99-995C-D62B798BD720}" srcOrd="0" destOrd="0" presId="urn:microsoft.com/office/officeart/2018/2/layout/IconVerticalSolidList"/>
    <dgm:cxn modelId="{E1627771-2D80-4DCE-B1F8-E0E27880CB69}" type="presParOf" srcId="{27CB3AB5-83E2-4CBD-9AC9-4C487DF19AD3}" destId="{B5CC3320-EA1D-49E4-8AD7-0E86006C3082}" srcOrd="0" destOrd="0" presId="urn:microsoft.com/office/officeart/2018/2/layout/IconVerticalSolidList"/>
    <dgm:cxn modelId="{16929D98-F0F2-4DC4-9367-E4ACE0F992C9}" type="presParOf" srcId="{B5CC3320-EA1D-49E4-8AD7-0E86006C3082}" destId="{98D65158-E282-4B24-B70E-48C6CFE9CD75}" srcOrd="0" destOrd="0" presId="urn:microsoft.com/office/officeart/2018/2/layout/IconVerticalSolidList"/>
    <dgm:cxn modelId="{BCE331DC-C11B-4252-8AA9-3D4B3281A757}" type="presParOf" srcId="{B5CC3320-EA1D-49E4-8AD7-0E86006C3082}" destId="{F621F236-AC3B-41A7-B517-83EFA3E8F10F}" srcOrd="1" destOrd="0" presId="urn:microsoft.com/office/officeart/2018/2/layout/IconVerticalSolidList"/>
    <dgm:cxn modelId="{E783E4C2-D961-4AD4-8A8C-09DFEA2049BE}" type="presParOf" srcId="{B5CC3320-EA1D-49E4-8AD7-0E86006C3082}" destId="{AEA35916-1DEC-4B8E-9422-1E3BD11E5A29}" srcOrd="2" destOrd="0" presId="urn:microsoft.com/office/officeart/2018/2/layout/IconVerticalSolidList"/>
    <dgm:cxn modelId="{2FB332E4-10FA-4D71-90E8-BFF724A7D6C4}" type="presParOf" srcId="{B5CC3320-EA1D-49E4-8AD7-0E86006C3082}" destId="{3F9A4895-183A-4844-BC29-D4591C8116EB}" srcOrd="3" destOrd="0" presId="urn:microsoft.com/office/officeart/2018/2/layout/IconVerticalSolidList"/>
    <dgm:cxn modelId="{69D8B750-B5BA-45AC-96FB-B8F619FDEBF7}" type="presParOf" srcId="{27CB3AB5-83E2-4CBD-9AC9-4C487DF19AD3}" destId="{6C793805-CB5D-4F55-B509-7BE6C91F9233}" srcOrd="1" destOrd="0" presId="urn:microsoft.com/office/officeart/2018/2/layout/IconVerticalSolidList"/>
    <dgm:cxn modelId="{39D785E1-60A6-494C-AFB2-62D0C4795A53}" type="presParOf" srcId="{27CB3AB5-83E2-4CBD-9AC9-4C487DF19AD3}" destId="{99BC267E-C553-4B7B-973C-1E40795A9D81}" srcOrd="2" destOrd="0" presId="urn:microsoft.com/office/officeart/2018/2/layout/IconVerticalSolidList"/>
    <dgm:cxn modelId="{5CAB687C-8496-4CBF-A509-C672A297B252}" type="presParOf" srcId="{99BC267E-C553-4B7B-973C-1E40795A9D81}" destId="{FC7613A3-1577-47FA-A3C9-C136D662B19B}" srcOrd="0" destOrd="0" presId="urn:microsoft.com/office/officeart/2018/2/layout/IconVerticalSolidList"/>
    <dgm:cxn modelId="{0819D28B-0CA8-4A0A-A9B6-66511841187C}" type="presParOf" srcId="{99BC267E-C553-4B7B-973C-1E40795A9D81}" destId="{30A3DADE-037A-4EC3-8E28-8D3FFF7A1D1A}" srcOrd="1" destOrd="0" presId="urn:microsoft.com/office/officeart/2018/2/layout/IconVerticalSolidList"/>
    <dgm:cxn modelId="{C6E40F3F-3C2A-429B-98BD-B1B8D0908C5A}" type="presParOf" srcId="{99BC267E-C553-4B7B-973C-1E40795A9D81}" destId="{2F024DD1-5613-43FD-A5C1-8BB2DD3DC7E1}" srcOrd="2" destOrd="0" presId="urn:microsoft.com/office/officeart/2018/2/layout/IconVerticalSolidList"/>
    <dgm:cxn modelId="{5DCDCF65-3673-40BA-BB51-AA8083D09E14}" type="presParOf" srcId="{99BC267E-C553-4B7B-973C-1E40795A9D81}" destId="{13594C48-7D6E-4C99-995C-D62B798BD720}" srcOrd="3" destOrd="0" presId="urn:microsoft.com/office/officeart/2018/2/layout/IconVerticalSolidList"/>
    <dgm:cxn modelId="{555A380F-1DCB-4888-AE32-A2C879F00871}" type="presParOf" srcId="{27CB3AB5-83E2-4CBD-9AC9-4C487DF19AD3}" destId="{CB723F38-7C6E-4EE6-AAD6-B4C8815C10F3}" srcOrd="3" destOrd="0" presId="urn:microsoft.com/office/officeart/2018/2/layout/IconVerticalSolidList"/>
    <dgm:cxn modelId="{EFCBA42D-8E17-474A-9984-5C74164111D5}" type="presParOf" srcId="{27CB3AB5-83E2-4CBD-9AC9-4C487DF19AD3}" destId="{9518DCCE-2BD7-495C-854C-16E436C60174}" srcOrd="4" destOrd="0" presId="urn:microsoft.com/office/officeart/2018/2/layout/IconVerticalSolidList"/>
    <dgm:cxn modelId="{53EC8614-9766-4541-8EC1-66F8BAFDBA51}" type="presParOf" srcId="{9518DCCE-2BD7-495C-854C-16E436C60174}" destId="{765B7C50-B0D2-40E2-A974-8B295B59DC64}" srcOrd="0" destOrd="0" presId="urn:microsoft.com/office/officeart/2018/2/layout/IconVerticalSolidList"/>
    <dgm:cxn modelId="{53A958A3-95FA-4507-BB57-38BED9B92761}" type="presParOf" srcId="{9518DCCE-2BD7-495C-854C-16E436C60174}" destId="{F404F850-41B3-445A-B379-AB1AA7501C76}" srcOrd="1" destOrd="0" presId="urn:microsoft.com/office/officeart/2018/2/layout/IconVerticalSolidList"/>
    <dgm:cxn modelId="{8D9D3699-29E7-47B4-A966-A97B0484101F}" type="presParOf" srcId="{9518DCCE-2BD7-495C-854C-16E436C60174}" destId="{F23885DD-BFF4-4FF9-9EAB-3695FB45D531}" srcOrd="2" destOrd="0" presId="urn:microsoft.com/office/officeart/2018/2/layout/IconVerticalSolidList"/>
    <dgm:cxn modelId="{70E73230-4C98-4D3E-979E-B500337296FA}" type="presParOf" srcId="{9518DCCE-2BD7-495C-854C-16E436C60174}" destId="{AA62BF09-6914-42B6-8F66-86C4C0D4A1C0}" srcOrd="3" destOrd="0" presId="urn:microsoft.com/office/officeart/2018/2/layout/IconVerticalSolidList"/>
    <dgm:cxn modelId="{A74ADF46-A682-433F-AD59-97A743074AF9}" type="presParOf" srcId="{27CB3AB5-83E2-4CBD-9AC9-4C487DF19AD3}" destId="{9CABC3FF-D0DD-4C0A-99C1-91B9504BDD34}" srcOrd="5" destOrd="0" presId="urn:microsoft.com/office/officeart/2018/2/layout/IconVerticalSolidList"/>
    <dgm:cxn modelId="{4548BC40-4009-4576-803F-6B7E45649CD4}" type="presParOf" srcId="{27CB3AB5-83E2-4CBD-9AC9-4C487DF19AD3}" destId="{6C6BAEFC-6C29-4F85-9F8E-9B0D8A4BD0F2}" srcOrd="6" destOrd="0" presId="urn:microsoft.com/office/officeart/2018/2/layout/IconVerticalSolidList"/>
    <dgm:cxn modelId="{41C88CAC-EF1D-4D88-BAD5-EFF4BF29F19D}" type="presParOf" srcId="{6C6BAEFC-6C29-4F85-9F8E-9B0D8A4BD0F2}" destId="{15C56DF6-F017-4D4C-8906-0704E842A278}" srcOrd="0" destOrd="0" presId="urn:microsoft.com/office/officeart/2018/2/layout/IconVerticalSolidList"/>
    <dgm:cxn modelId="{DFAA0DA4-9535-4D55-B064-71D9332E7449}" type="presParOf" srcId="{6C6BAEFC-6C29-4F85-9F8E-9B0D8A4BD0F2}" destId="{5B5D3C80-E74E-4C4D-8FCD-78FA6FB0AF79}" srcOrd="1" destOrd="0" presId="urn:microsoft.com/office/officeart/2018/2/layout/IconVerticalSolidList"/>
    <dgm:cxn modelId="{AFB27919-AC0A-4A92-985A-F3D13B874638}" type="presParOf" srcId="{6C6BAEFC-6C29-4F85-9F8E-9B0D8A4BD0F2}" destId="{9A9825BE-ACD2-4B65-92D0-4099A5B32621}" srcOrd="2" destOrd="0" presId="urn:microsoft.com/office/officeart/2018/2/layout/IconVerticalSolidList"/>
    <dgm:cxn modelId="{C9AC484B-153F-463D-A116-DFC038F09F78}" type="presParOf" srcId="{6C6BAEFC-6C29-4F85-9F8E-9B0D8A4BD0F2}" destId="{2ACC1F7B-ADA7-458C-81BB-504CE1E477BE}" srcOrd="3" destOrd="0" presId="urn:microsoft.com/office/officeart/2018/2/layout/IconVerticalSolidList"/>
    <dgm:cxn modelId="{FE92EC0C-B0FB-4014-ACC7-775C4B8B10E0}" type="presParOf" srcId="{27CB3AB5-83E2-4CBD-9AC9-4C487DF19AD3}" destId="{E498C174-7916-4816-AF68-A8A685B26D88}" srcOrd="7" destOrd="0" presId="urn:microsoft.com/office/officeart/2018/2/layout/IconVerticalSolidList"/>
    <dgm:cxn modelId="{B2D54762-0D0C-44F5-9D70-5DA1BE1826E1}" type="presParOf" srcId="{27CB3AB5-83E2-4CBD-9AC9-4C487DF19AD3}" destId="{F32B3042-6633-4781-8581-296FD6FF9543}" srcOrd="8" destOrd="0" presId="urn:microsoft.com/office/officeart/2018/2/layout/IconVerticalSolidList"/>
    <dgm:cxn modelId="{4D9863C2-EF4F-443A-846F-F8880322E3D0}" type="presParOf" srcId="{F32B3042-6633-4781-8581-296FD6FF9543}" destId="{379237F3-D800-4DDC-AEBD-60AC362BABC3}" srcOrd="0" destOrd="0" presId="urn:microsoft.com/office/officeart/2018/2/layout/IconVerticalSolidList"/>
    <dgm:cxn modelId="{F47DE132-0AA7-4FDA-9BFE-5356A643B026}" type="presParOf" srcId="{F32B3042-6633-4781-8581-296FD6FF9543}" destId="{D6A50E3D-B936-4419-A9FE-2C538092D2F7}" srcOrd="1" destOrd="0" presId="urn:microsoft.com/office/officeart/2018/2/layout/IconVerticalSolidList"/>
    <dgm:cxn modelId="{ADE4E0E3-24A2-4F80-A425-45D68DFBEA7D}" type="presParOf" srcId="{F32B3042-6633-4781-8581-296FD6FF9543}" destId="{3BA2929E-72DB-47DE-9E93-6F44B8FFDBD5}" srcOrd="2" destOrd="0" presId="urn:microsoft.com/office/officeart/2018/2/layout/IconVerticalSolidList"/>
    <dgm:cxn modelId="{E7193344-27BF-4B51-B4CF-9DFCD9E2BAF7}" type="presParOf" srcId="{F32B3042-6633-4781-8581-296FD6FF9543}" destId="{9E4427AA-CD9D-4DD2-8280-E7693F184485}" srcOrd="3" destOrd="0" presId="urn:microsoft.com/office/officeart/2018/2/layout/IconVerticalSolidList"/>
    <dgm:cxn modelId="{BD04F25C-5552-42B5-9F81-712040BAA478}" type="presParOf" srcId="{27CB3AB5-83E2-4CBD-9AC9-4C487DF19AD3}" destId="{65B3F699-7FE5-42B4-A8EE-AFB9B93CE32E}" srcOrd="9" destOrd="0" presId="urn:microsoft.com/office/officeart/2018/2/layout/IconVerticalSolidList"/>
    <dgm:cxn modelId="{0B9A1091-5B77-452F-87C9-48921544D5BA}" type="presParOf" srcId="{27CB3AB5-83E2-4CBD-9AC9-4C487DF19AD3}" destId="{4EED2E22-1AA7-43F3-9B90-FC4CBB844637}" srcOrd="10" destOrd="0" presId="urn:microsoft.com/office/officeart/2018/2/layout/IconVerticalSolidList"/>
    <dgm:cxn modelId="{1F11FF1C-3B5C-4E5B-99AF-DB84FEB583A6}" type="presParOf" srcId="{4EED2E22-1AA7-43F3-9B90-FC4CBB844637}" destId="{36765D48-1291-4918-8AFD-3445B53C436C}" srcOrd="0" destOrd="0" presId="urn:microsoft.com/office/officeart/2018/2/layout/IconVerticalSolidList"/>
    <dgm:cxn modelId="{CA6EA62A-CAEB-4479-B3E4-60861941C9A3}" type="presParOf" srcId="{4EED2E22-1AA7-43F3-9B90-FC4CBB844637}" destId="{30820D46-575F-463E-ACF6-56C191C19705}" srcOrd="1" destOrd="0" presId="urn:microsoft.com/office/officeart/2018/2/layout/IconVerticalSolidList"/>
    <dgm:cxn modelId="{1779A82B-59FC-409D-A40F-E20EB6C8DF89}" type="presParOf" srcId="{4EED2E22-1AA7-43F3-9B90-FC4CBB844637}" destId="{DFB62958-53ED-40FC-BFDF-3FAAC029AAD9}" srcOrd="2" destOrd="0" presId="urn:microsoft.com/office/officeart/2018/2/layout/IconVerticalSolidList"/>
    <dgm:cxn modelId="{671067AF-1778-4FBF-872D-D25809420DB4}" type="presParOf" srcId="{4EED2E22-1AA7-43F3-9B90-FC4CBB844637}" destId="{63FCE1EB-4A6F-47AA-A325-68F95E231304}" srcOrd="3" destOrd="0" presId="urn:microsoft.com/office/officeart/2018/2/layout/IconVerticalSolidList"/>
    <dgm:cxn modelId="{59EAE547-3F0D-4635-8B63-1BB864762F2A}" type="presParOf" srcId="{27CB3AB5-83E2-4CBD-9AC9-4C487DF19AD3}" destId="{7244F3AD-C386-4E3E-A460-27832E1C8D1C}" srcOrd="11" destOrd="0" presId="urn:microsoft.com/office/officeart/2018/2/layout/IconVerticalSolidList"/>
    <dgm:cxn modelId="{F6E426BF-2105-4847-83FA-0779169FD3AA}" type="presParOf" srcId="{27CB3AB5-83E2-4CBD-9AC9-4C487DF19AD3}" destId="{E7DB9EF2-4777-4850-A687-F8FA18CA42F0}" srcOrd="12" destOrd="0" presId="urn:microsoft.com/office/officeart/2018/2/layout/IconVerticalSolidList"/>
    <dgm:cxn modelId="{759DEB16-EBB0-4F6B-94DE-46CBAFBC4A52}" type="presParOf" srcId="{E7DB9EF2-4777-4850-A687-F8FA18CA42F0}" destId="{02EB70A9-2481-4D0E-B65A-2DFACFB62EA3}" srcOrd="0" destOrd="0" presId="urn:microsoft.com/office/officeart/2018/2/layout/IconVerticalSolidList"/>
    <dgm:cxn modelId="{E451B85E-EB62-436E-9E7D-B40E9334D15C}" type="presParOf" srcId="{E7DB9EF2-4777-4850-A687-F8FA18CA42F0}" destId="{26E37581-5732-4902-9D81-9273230915E2}" srcOrd="1" destOrd="0" presId="urn:microsoft.com/office/officeart/2018/2/layout/IconVerticalSolidList"/>
    <dgm:cxn modelId="{11A6E4DB-E493-46FB-B989-0637CBFB461D}" type="presParOf" srcId="{E7DB9EF2-4777-4850-A687-F8FA18CA42F0}" destId="{E05B798B-D612-4D01-95E7-BA4BE7667FBC}" srcOrd="2" destOrd="0" presId="urn:microsoft.com/office/officeart/2018/2/layout/IconVerticalSolidList"/>
    <dgm:cxn modelId="{BA398162-5A15-4ECB-B9DD-D746E584B734}" type="presParOf" srcId="{E7DB9EF2-4777-4850-A687-F8FA18CA42F0}" destId="{9969D6DE-1E3D-43A3-A099-0EDC4A3817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A5451-FFD6-4DAC-946C-6356787E6B99}">
      <dsp:nvSpPr>
        <dsp:cNvPr id="0" name=""/>
        <dsp:cNvSpPr/>
      </dsp:nvSpPr>
      <dsp:spPr>
        <a:xfrm>
          <a:off x="0" y="0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6A0AF-E6AF-4D35-A74F-8DCEE1599030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422F3-845C-44FD-9455-8FAACA6C2734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 dirty="0"/>
            <a:t>Sigmoid or Logistic</a:t>
          </a:r>
          <a:endParaRPr lang="en-US" sz="2500" i="0" kern="1200" dirty="0"/>
        </a:p>
      </dsp:txBody>
      <dsp:txXfrm>
        <a:off x="1843589" y="682"/>
        <a:ext cx="4728660" cy="1596181"/>
      </dsp:txXfrm>
    </dsp:sp>
    <dsp:sp modelId="{833AF92A-52C0-460B-B2D7-2391A75004A5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16F9D-8F7E-4B2B-87DA-D0A1E5D5F6A6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03B63-DA3E-44BC-8012-EC2F5A9E2267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 dirty="0"/>
            <a:t>Tanh — Hyperbolic tangent</a:t>
          </a:r>
          <a:endParaRPr lang="en-US" sz="2500" i="0" kern="1200" dirty="0"/>
        </a:p>
      </dsp:txBody>
      <dsp:txXfrm>
        <a:off x="1843589" y="1995909"/>
        <a:ext cx="4728660" cy="1596181"/>
      </dsp:txXfrm>
    </dsp:sp>
    <dsp:sp modelId="{4FB9DECA-B3BF-49DC-9458-28590A98249B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E24BA-E60C-4545-81DD-3D49B68F465B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85B14-F564-48EF-BD08-28238169EA1E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i="0" kern="1200" dirty="0" err="1"/>
            <a:t>ReLu</a:t>
          </a:r>
          <a:r>
            <a:rPr lang="en-IN" sz="2500" i="0" kern="1200" dirty="0"/>
            <a:t> -Rectified linear units</a:t>
          </a:r>
          <a:endParaRPr lang="en-US" sz="2500" i="0" kern="1200" dirty="0"/>
        </a:p>
      </dsp:txBody>
      <dsp:txXfrm>
        <a:off x="1843589" y="3991136"/>
        <a:ext cx="4728660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2BFDC-B584-4BE2-96C5-2B5B98E5F4AE}">
      <dsp:nvSpPr>
        <dsp:cNvPr id="0" name=""/>
        <dsp:cNvSpPr/>
      </dsp:nvSpPr>
      <dsp:spPr>
        <a:xfrm>
          <a:off x="0" y="1807"/>
          <a:ext cx="6572250" cy="7702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C228C-EB93-44AE-82D2-B2420A80C747}">
      <dsp:nvSpPr>
        <dsp:cNvPr id="0" name=""/>
        <dsp:cNvSpPr/>
      </dsp:nvSpPr>
      <dsp:spPr>
        <a:xfrm>
          <a:off x="233003" y="175116"/>
          <a:ext cx="423642" cy="423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69737-190D-40EE-BC76-4EF44ECA5AB8}">
      <dsp:nvSpPr>
        <dsp:cNvPr id="0" name=""/>
        <dsp:cNvSpPr/>
      </dsp:nvSpPr>
      <dsp:spPr>
        <a:xfrm>
          <a:off x="889650" y="18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is a activation function of form </a:t>
          </a:r>
          <a:r>
            <a:rPr lang="en-IN" sz="1500" b="1" kern="1200"/>
            <a:t>f(x) = 1 / 1 + exp(-x) . </a:t>
          </a:r>
          <a:r>
            <a:rPr lang="en-IN" sz="1500" kern="1200"/>
            <a:t>Its Range is between 0 and 1. It is a S — shaped curve. </a:t>
          </a:r>
          <a:endParaRPr lang="en-US" sz="1500" kern="1200"/>
        </a:p>
      </dsp:txBody>
      <dsp:txXfrm>
        <a:off x="889650" y="1807"/>
        <a:ext cx="5682599" cy="770259"/>
      </dsp:txXfrm>
    </dsp:sp>
    <dsp:sp modelId="{420AF4DD-333F-419D-9200-3B0F65FEB2B9}">
      <dsp:nvSpPr>
        <dsp:cNvPr id="0" name=""/>
        <dsp:cNvSpPr/>
      </dsp:nvSpPr>
      <dsp:spPr>
        <a:xfrm>
          <a:off x="0" y="964632"/>
          <a:ext cx="6572250" cy="7702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50CE3-F419-4FDA-9267-03E882F773A2}">
      <dsp:nvSpPr>
        <dsp:cNvPr id="0" name=""/>
        <dsp:cNvSpPr/>
      </dsp:nvSpPr>
      <dsp:spPr>
        <a:xfrm>
          <a:off x="233003" y="1137941"/>
          <a:ext cx="423642" cy="423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CAC8-6050-4DFD-AC3E-708BCDC674B2}">
      <dsp:nvSpPr>
        <dsp:cNvPr id="0" name=""/>
        <dsp:cNvSpPr/>
      </dsp:nvSpPr>
      <dsp:spPr>
        <a:xfrm>
          <a:off x="889650" y="9646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is easy to understand and apply but it has major reasons which have made it fall out of popularity –</a:t>
          </a:r>
          <a:endParaRPr lang="en-US" sz="1500" kern="1200"/>
        </a:p>
      </dsp:txBody>
      <dsp:txXfrm>
        <a:off x="889650" y="964632"/>
        <a:ext cx="5682599" cy="770259"/>
      </dsp:txXfrm>
    </dsp:sp>
    <dsp:sp modelId="{605FECE8-958D-409B-ACBF-6BCCE7A3F0C9}">
      <dsp:nvSpPr>
        <dsp:cNvPr id="0" name=""/>
        <dsp:cNvSpPr/>
      </dsp:nvSpPr>
      <dsp:spPr>
        <a:xfrm>
          <a:off x="0" y="1927457"/>
          <a:ext cx="6572250" cy="7702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6595-EC33-45D2-AD24-3625879C86D6}">
      <dsp:nvSpPr>
        <dsp:cNvPr id="0" name=""/>
        <dsp:cNvSpPr/>
      </dsp:nvSpPr>
      <dsp:spPr>
        <a:xfrm>
          <a:off x="233003" y="2100766"/>
          <a:ext cx="423642" cy="423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950CC-3047-42B7-98DC-135A48669842}">
      <dsp:nvSpPr>
        <dsp:cNvPr id="0" name=""/>
        <dsp:cNvSpPr/>
      </dsp:nvSpPr>
      <dsp:spPr>
        <a:xfrm>
          <a:off x="889650" y="192745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Vanishing gradient problem</a:t>
          </a:r>
          <a:endParaRPr lang="en-US" sz="1500" kern="1200"/>
        </a:p>
      </dsp:txBody>
      <dsp:txXfrm>
        <a:off x="889650" y="1927457"/>
        <a:ext cx="5682599" cy="770259"/>
      </dsp:txXfrm>
    </dsp:sp>
    <dsp:sp modelId="{23D53373-7B0A-40FD-B6F4-1E0521B125FF}">
      <dsp:nvSpPr>
        <dsp:cNvPr id="0" name=""/>
        <dsp:cNvSpPr/>
      </dsp:nvSpPr>
      <dsp:spPr>
        <a:xfrm>
          <a:off x="0" y="2890282"/>
          <a:ext cx="6572250" cy="7702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21038-91A1-420F-B0FF-1CB727B7BF21}">
      <dsp:nvSpPr>
        <dsp:cNvPr id="0" name=""/>
        <dsp:cNvSpPr/>
      </dsp:nvSpPr>
      <dsp:spPr>
        <a:xfrm>
          <a:off x="233003" y="3063590"/>
          <a:ext cx="423642" cy="423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389F3-18D4-4DE8-9508-596A4C2BAD9C}">
      <dsp:nvSpPr>
        <dsp:cNvPr id="0" name=""/>
        <dsp:cNvSpPr/>
      </dsp:nvSpPr>
      <dsp:spPr>
        <a:xfrm>
          <a:off x="889650" y="289028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Secondly , its output isn’t zero centered. It makes the gradient updates go too far in different directions. </a:t>
          </a:r>
          <a:r>
            <a:rPr lang="en-IN" sz="1500" b="1" kern="1200"/>
            <a:t>0 &lt; output &lt; 1, and it makes optimization harder.</a:t>
          </a:r>
          <a:endParaRPr lang="en-US" sz="1500" kern="1200"/>
        </a:p>
      </dsp:txBody>
      <dsp:txXfrm>
        <a:off x="889650" y="2890282"/>
        <a:ext cx="5682599" cy="770259"/>
      </dsp:txXfrm>
    </dsp:sp>
    <dsp:sp modelId="{540D69BF-A840-4DAD-AA7D-A2378C7E645E}">
      <dsp:nvSpPr>
        <dsp:cNvPr id="0" name=""/>
        <dsp:cNvSpPr/>
      </dsp:nvSpPr>
      <dsp:spPr>
        <a:xfrm>
          <a:off x="0" y="3853107"/>
          <a:ext cx="6572250" cy="7702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FFE66-6D0E-47FD-B599-FBACD179BE5A}">
      <dsp:nvSpPr>
        <dsp:cNvPr id="0" name=""/>
        <dsp:cNvSpPr/>
      </dsp:nvSpPr>
      <dsp:spPr>
        <a:xfrm>
          <a:off x="233003" y="4026415"/>
          <a:ext cx="423642" cy="423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05F2E-A955-49DC-BC46-EA1C469F48E7}">
      <dsp:nvSpPr>
        <dsp:cNvPr id="0" name=""/>
        <dsp:cNvSpPr/>
      </dsp:nvSpPr>
      <dsp:spPr>
        <a:xfrm>
          <a:off x="889650" y="38531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Sigmoids saturate and kill gradients.</a:t>
          </a:r>
          <a:endParaRPr lang="en-US" sz="1500" kern="1200"/>
        </a:p>
      </dsp:txBody>
      <dsp:txXfrm>
        <a:off x="889650" y="3853107"/>
        <a:ext cx="5682599" cy="770259"/>
      </dsp:txXfrm>
    </dsp:sp>
    <dsp:sp modelId="{51044520-119E-403C-9ED3-06534138044A}">
      <dsp:nvSpPr>
        <dsp:cNvPr id="0" name=""/>
        <dsp:cNvSpPr/>
      </dsp:nvSpPr>
      <dsp:spPr>
        <a:xfrm>
          <a:off x="0" y="4815932"/>
          <a:ext cx="6572250" cy="7702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6A634-E24A-4771-9A6F-E2C58D1EC5C7}">
      <dsp:nvSpPr>
        <dsp:cNvPr id="0" name=""/>
        <dsp:cNvSpPr/>
      </dsp:nvSpPr>
      <dsp:spPr>
        <a:xfrm>
          <a:off x="233003" y="4989240"/>
          <a:ext cx="423642" cy="423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83B52-A272-4F8A-A102-3198828AC28A}">
      <dsp:nvSpPr>
        <dsp:cNvPr id="0" name=""/>
        <dsp:cNvSpPr/>
      </dsp:nvSpPr>
      <dsp:spPr>
        <a:xfrm>
          <a:off x="889650" y="48159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Sigmoids have slow convergence.</a:t>
          </a:r>
          <a:endParaRPr lang="en-US" sz="1500" kern="1200"/>
        </a:p>
      </dsp:txBody>
      <dsp:txXfrm>
        <a:off x="889650" y="4815932"/>
        <a:ext cx="5682599" cy="770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5C1F8-0C47-4EB5-AA3D-A68678761286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C0A0B-C574-4F97-8360-097B243BFA31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4A2AD-EFBE-4A11-A892-1C1B595A26AF}">
      <dsp:nvSpPr>
        <dsp:cNvPr id="0" name=""/>
        <dsp:cNvSpPr/>
      </dsp:nvSpPr>
      <dsp:spPr>
        <a:xfrm>
          <a:off x="1843589" y="682"/>
          <a:ext cx="295751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It’s </a:t>
          </a:r>
          <a:r>
            <a:rPr lang="en-IN" sz="1600" i="0" kern="1200" dirty="0" err="1"/>
            <a:t>mathamatical</a:t>
          </a:r>
          <a:r>
            <a:rPr lang="en-IN" sz="1600" i="0" kern="1200" dirty="0"/>
            <a:t> formula is </a:t>
          </a:r>
          <a:r>
            <a:rPr lang="en-IN" sz="1600" b="1" i="0" kern="1200" dirty="0"/>
            <a:t>f(x) = 1 — exp(-2x) / 1 + exp(-2x). </a:t>
          </a:r>
          <a:r>
            <a:rPr lang="en-IN" sz="1600" i="0" kern="1200" dirty="0"/>
            <a:t>Now it’s output is zero </a:t>
          </a:r>
          <a:r>
            <a:rPr lang="en-IN" sz="1600" i="0" kern="1200" dirty="0" err="1"/>
            <a:t>centered</a:t>
          </a:r>
          <a:r>
            <a:rPr lang="en-IN" sz="1600" i="0" kern="1200" dirty="0"/>
            <a:t> because its range in between -1 to 1 </a:t>
          </a:r>
          <a:endParaRPr lang="en-US" sz="1600" i="0" kern="1200" dirty="0"/>
        </a:p>
      </dsp:txBody>
      <dsp:txXfrm>
        <a:off x="1843589" y="682"/>
        <a:ext cx="2957512" cy="1596181"/>
      </dsp:txXfrm>
    </dsp:sp>
    <dsp:sp modelId="{827A837F-8145-48D0-96F1-A0A608E027BF}">
      <dsp:nvSpPr>
        <dsp:cNvPr id="0" name=""/>
        <dsp:cNvSpPr/>
      </dsp:nvSpPr>
      <dsp:spPr>
        <a:xfrm>
          <a:off x="4801102" y="682"/>
          <a:ext cx="177114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i.e -1 &lt; output &lt; 1 . </a:t>
          </a:r>
          <a:endParaRPr lang="en-US" sz="1200" kern="1200"/>
        </a:p>
      </dsp:txBody>
      <dsp:txXfrm>
        <a:off x="4801102" y="682"/>
        <a:ext cx="1771147" cy="1596181"/>
      </dsp:txXfrm>
    </dsp:sp>
    <dsp:sp modelId="{5610A07D-DDED-406D-A30A-313934C817ED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C84BC-4DC4-48BF-8F62-F2BEFABD5FB2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264A4-397B-4BAD-A9A4-7051A242A3F3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Hence optimization is easier in this method hence in practice it is always preferred over Sigmoid function </a:t>
          </a:r>
          <a:r>
            <a:rPr lang="en-IN" sz="1600" kern="1200" dirty="0"/>
            <a:t>. </a:t>
          </a:r>
          <a:endParaRPr lang="en-US" sz="1600" kern="1200" dirty="0"/>
        </a:p>
      </dsp:txBody>
      <dsp:txXfrm>
        <a:off x="1843589" y="1995909"/>
        <a:ext cx="4728660" cy="1596181"/>
      </dsp:txXfrm>
    </dsp:sp>
    <dsp:sp modelId="{D7C47117-6E22-4EB8-A968-7CDBA912BA73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BE69C-960A-4FCF-BF5F-5029FBB81710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07F3C-4026-49BD-A871-8E2D0A57644A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 dirty="0"/>
            <a:t>But still it suffers from Vanishing gradient problem</a:t>
          </a:r>
          <a:r>
            <a:rPr lang="en-IN" sz="1600" i="1" kern="1200" dirty="0"/>
            <a:t>.</a:t>
          </a:r>
          <a:endParaRPr lang="en-US" sz="1600" kern="1200" dirty="0"/>
        </a:p>
      </dsp:txBody>
      <dsp:txXfrm>
        <a:off x="1843589" y="3991136"/>
        <a:ext cx="4728660" cy="1596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65158-E282-4B24-B70E-48C6CFE9CD75}">
      <dsp:nvSpPr>
        <dsp:cNvPr id="0" name=""/>
        <dsp:cNvSpPr/>
      </dsp:nvSpPr>
      <dsp:spPr>
        <a:xfrm>
          <a:off x="0" y="5810"/>
          <a:ext cx="6572250" cy="510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1F236-AC3B-41A7-B517-83EFA3E8F10F}">
      <dsp:nvSpPr>
        <dsp:cNvPr id="0" name=""/>
        <dsp:cNvSpPr/>
      </dsp:nvSpPr>
      <dsp:spPr>
        <a:xfrm>
          <a:off x="154567" y="120778"/>
          <a:ext cx="281307" cy="28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A4895-183A-4844-BC29-D4591C8116EB}">
      <dsp:nvSpPr>
        <dsp:cNvPr id="0" name=""/>
        <dsp:cNvSpPr/>
      </dsp:nvSpPr>
      <dsp:spPr>
        <a:xfrm>
          <a:off x="590442" y="5810"/>
          <a:ext cx="5928760" cy="60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ReLu- Rectified Linear units </a:t>
          </a:r>
          <a:r>
            <a:rPr lang="en-IN" sz="1400" kern="1200"/>
            <a:t>: It has become very popular in the past couple of years. It was recently proved that it had 6 times improvement in convergence from Tanh function. </a:t>
          </a:r>
          <a:endParaRPr lang="en-US" sz="1400" kern="1200"/>
        </a:p>
      </dsp:txBody>
      <dsp:txXfrm>
        <a:off x="590442" y="5810"/>
        <a:ext cx="5928760" cy="606774"/>
      </dsp:txXfrm>
    </dsp:sp>
    <dsp:sp modelId="{FC7613A3-1577-47FA-A3C9-C136D662B19B}">
      <dsp:nvSpPr>
        <dsp:cNvPr id="0" name=""/>
        <dsp:cNvSpPr/>
      </dsp:nvSpPr>
      <dsp:spPr>
        <a:xfrm>
          <a:off x="0" y="764278"/>
          <a:ext cx="6572250" cy="510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3DADE-037A-4EC3-8E28-8D3FFF7A1D1A}">
      <dsp:nvSpPr>
        <dsp:cNvPr id="0" name=""/>
        <dsp:cNvSpPr/>
      </dsp:nvSpPr>
      <dsp:spPr>
        <a:xfrm>
          <a:off x="154567" y="879246"/>
          <a:ext cx="281307" cy="28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94C48-7D6E-4C99-995C-D62B798BD720}">
      <dsp:nvSpPr>
        <dsp:cNvPr id="0" name=""/>
        <dsp:cNvSpPr/>
      </dsp:nvSpPr>
      <dsp:spPr>
        <a:xfrm>
          <a:off x="590442" y="764278"/>
          <a:ext cx="5928760" cy="60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It’s just R(x) = max(0,x) i.e if x &lt; 0 , </a:t>
          </a:r>
          <a:endParaRPr lang="en-US" sz="1400" kern="1200"/>
        </a:p>
      </dsp:txBody>
      <dsp:txXfrm>
        <a:off x="590442" y="764278"/>
        <a:ext cx="5928760" cy="606774"/>
      </dsp:txXfrm>
    </dsp:sp>
    <dsp:sp modelId="{765B7C50-B0D2-40E2-A974-8B295B59DC64}">
      <dsp:nvSpPr>
        <dsp:cNvPr id="0" name=""/>
        <dsp:cNvSpPr/>
      </dsp:nvSpPr>
      <dsp:spPr>
        <a:xfrm>
          <a:off x="0" y="1522746"/>
          <a:ext cx="6572250" cy="5109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4F850-41B3-445A-B379-AB1AA7501C76}">
      <dsp:nvSpPr>
        <dsp:cNvPr id="0" name=""/>
        <dsp:cNvSpPr/>
      </dsp:nvSpPr>
      <dsp:spPr>
        <a:xfrm>
          <a:off x="154567" y="1637714"/>
          <a:ext cx="281307" cy="28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2BF09-6914-42B6-8F66-86C4C0D4A1C0}">
      <dsp:nvSpPr>
        <dsp:cNvPr id="0" name=""/>
        <dsp:cNvSpPr/>
      </dsp:nvSpPr>
      <dsp:spPr>
        <a:xfrm>
          <a:off x="590442" y="1522746"/>
          <a:ext cx="5928760" cy="60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R(x) = 0 and if x &gt;= 0 , R(x) = x. </a:t>
          </a:r>
          <a:endParaRPr lang="en-US" sz="1400" kern="1200"/>
        </a:p>
      </dsp:txBody>
      <dsp:txXfrm>
        <a:off x="590442" y="1522746"/>
        <a:ext cx="5928760" cy="606774"/>
      </dsp:txXfrm>
    </dsp:sp>
    <dsp:sp modelId="{15C56DF6-F017-4D4C-8906-0704E842A278}">
      <dsp:nvSpPr>
        <dsp:cNvPr id="0" name=""/>
        <dsp:cNvSpPr/>
      </dsp:nvSpPr>
      <dsp:spPr>
        <a:xfrm>
          <a:off x="0" y="2281214"/>
          <a:ext cx="6572250" cy="5109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D3C80-E74E-4C4D-8FCD-78FA6FB0AF79}">
      <dsp:nvSpPr>
        <dsp:cNvPr id="0" name=""/>
        <dsp:cNvSpPr/>
      </dsp:nvSpPr>
      <dsp:spPr>
        <a:xfrm>
          <a:off x="154567" y="2396182"/>
          <a:ext cx="281307" cy="28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C1F7B-ADA7-458C-81BB-504CE1E477BE}">
      <dsp:nvSpPr>
        <dsp:cNvPr id="0" name=""/>
        <dsp:cNvSpPr/>
      </dsp:nvSpPr>
      <dsp:spPr>
        <a:xfrm>
          <a:off x="590442" y="2281214"/>
          <a:ext cx="5928760" cy="60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Hence as seeing the mathamatical form of this function we can see that it is very simple and efficinent . </a:t>
          </a:r>
          <a:endParaRPr lang="en-US" sz="1400" kern="1200"/>
        </a:p>
      </dsp:txBody>
      <dsp:txXfrm>
        <a:off x="590442" y="2281214"/>
        <a:ext cx="5928760" cy="606774"/>
      </dsp:txXfrm>
    </dsp:sp>
    <dsp:sp modelId="{379237F3-D800-4DDC-AEBD-60AC362BABC3}">
      <dsp:nvSpPr>
        <dsp:cNvPr id="0" name=""/>
        <dsp:cNvSpPr/>
      </dsp:nvSpPr>
      <dsp:spPr>
        <a:xfrm>
          <a:off x="0" y="3249080"/>
          <a:ext cx="6572250" cy="5109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50E3D-B936-4419-A9FE-2C538092D2F7}">
      <dsp:nvSpPr>
        <dsp:cNvPr id="0" name=""/>
        <dsp:cNvSpPr/>
      </dsp:nvSpPr>
      <dsp:spPr>
        <a:xfrm>
          <a:off x="154567" y="3364048"/>
          <a:ext cx="281307" cy="28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27AA-CD9D-4DD2-8280-E7693F184485}">
      <dsp:nvSpPr>
        <dsp:cNvPr id="0" name=""/>
        <dsp:cNvSpPr/>
      </dsp:nvSpPr>
      <dsp:spPr>
        <a:xfrm>
          <a:off x="590442" y="3039682"/>
          <a:ext cx="5928760" cy="102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most simple and consistent techniques and methods are only preferred and are best. avoids and rectifies </a:t>
          </a:r>
          <a:r>
            <a:rPr lang="en-IN" sz="1400" b="1" kern="1200" dirty="0"/>
            <a:t>vanishing gradient</a:t>
          </a:r>
          <a:r>
            <a:rPr lang="en-IN" sz="1400" kern="1200" dirty="0"/>
            <a:t> problem . </a:t>
          </a:r>
          <a:endParaRPr lang="en-US" sz="1400" kern="1200" dirty="0"/>
        </a:p>
      </dsp:txBody>
      <dsp:txXfrm>
        <a:off x="590442" y="3039682"/>
        <a:ext cx="5928760" cy="1025570"/>
      </dsp:txXfrm>
    </dsp:sp>
    <dsp:sp modelId="{36765D48-1291-4918-8AFD-3445B53C436C}">
      <dsp:nvSpPr>
        <dsp:cNvPr id="0" name=""/>
        <dsp:cNvSpPr/>
      </dsp:nvSpPr>
      <dsp:spPr>
        <a:xfrm>
          <a:off x="0" y="4216946"/>
          <a:ext cx="6572250" cy="510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20D46-575F-463E-ACF6-56C191C19705}">
      <dsp:nvSpPr>
        <dsp:cNvPr id="0" name=""/>
        <dsp:cNvSpPr/>
      </dsp:nvSpPr>
      <dsp:spPr>
        <a:xfrm>
          <a:off x="154567" y="4331914"/>
          <a:ext cx="281307" cy="2810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E1EB-4A6F-47AA-A325-68F95E231304}">
      <dsp:nvSpPr>
        <dsp:cNvPr id="0" name=""/>
        <dsp:cNvSpPr/>
      </dsp:nvSpPr>
      <dsp:spPr>
        <a:xfrm>
          <a:off x="590442" y="4216946"/>
          <a:ext cx="5928760" cy="60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Almost all deep learning Models use </a:t>
          </a:r>
          <a:r>
            <a:rPr lang="en-IN" sz="1400" b="1" kern="1200" dirty="0" err="1"/>
            <a:t>ReLu</a:t>
          </a:r>
          <a:r>
            <a:rPr lang="en-IN" sz="1400" kern="1200" dirty="0"/>
            <a:t> nowadays.</a:t>
          </a:r>
          <a:endParaRPr lang="en-US" sz="1400" kern="1200" dirty="0"/>
        </a:p>
      </dsp:txBody>
      <dsp:txXfrm>
        <a:off x="590442" y="4216946"/>
        <a:ext cx="5928760" cy="606774"/>
      </dsp:txXfrm>
    </dsp:sp>
    <dsp:sp modelId="{02EB70A9-2481-4D0E-B65A-2DFACFB62EA3}">
      <dsp:nvSpPr>
        <dsp:cNvPr id="0" name=""/>
        <dsp:cNvSpPr/>
      </dsp:nvSpPr>
      <dsp:spPr>
        <a:xfrm>
          <a:off x="0" y="4975414"/>
          <a:ext cx="6572250" cy="5109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37581-5732-4902-9D81-9273230915E2}">
      <dsp:nvSpPr>
        <dsp:cNvPr id="0" name=""/>
        <dsp:cNvSpPr/>
      </dsp:nvSpPr>
      <dsp:spPr>
        <a:xfrm>
          <a:off x="154567" y="5090382"/>
          <a:ext cx="281307" cy="2810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9D6DE-1E3D-43A3-A099-0EDC4A381769}">
      <dsp:nvSpPr>
        <dsp:cNvPr id="0" name=""/>
        <dsp:cNvSpPr/>
      </dsp:nvSpPr>
      <dsp:spPr>
        <a:xfrm>
          <a:off x="590442" y="4975414"/>
          <a:ext cx="5928760" cy="606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17" tIns="64217" rIns="64217" bIns="642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But its limitation is that it should only be used within Hidden layers of a Neural Network Model</a:t>
          </a:r>
          <a:r>
            <a:rPr lang="en-IN" sz="1400" kern="1200"/>
            <a:t>.</a:t>
          </a:r>
          <a:endParaRPr lang="en-US" sz="1400" kern="1200"/>
        </a:p>
      </dsp:txBody>
      <dsp:txXfrm>
        <a:off x="590442" y="4975414"/>
        <a:ext cx="5928760" cy="606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7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7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0B0C8-8640-4B47-900B-718B2D3700A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0BB199E-3DAD-D44E-B70C-017FA53D2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8F23-61CE-1143-A27F-67E962E77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>
                <a:solidFill>
                  <a:srgbClr val="FF000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Getting Started with Neural Networks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680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7E51C-64F8-B140-951E-B6A27F74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Activation Function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1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B1FDE-C443-244E-B18C-9773A1277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885620"/>
            <a:ext cx="6882269" cy="3097020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86C484-F972-42DE-8F74-0DEAF827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IN" sz="1600" b="1" dirty="0"/>
              <a:t>Neural network activation functions</a:t>
            </a:r>
            <a:r>
              <a:rPr lang="en-IN" sz="1600" dirty="0"/>
              <a:t> are a crucial component of </a:t>
            </a:r>
            <a:r>
              <a:rPr lang="en-IN" sz="1600" b="1" dirty="0"/>
              <a:t>deep learning</a:t>
            </a:r>
          </a:p>
          <a:p>
            <a:r>
              <a:rPr lang="en-IN" sz="1600" dirty="0"/>
              <a:t> </a:t>
            </a:r>
            <a:r>
              <a:rPr lang="en-IN" sz="1600" b="1" dirty="0"/>
              <a:t>Activation functions</a:t>
            </a:r>
            <a:r>
              <a:rPr lang="en-IN" sz="1600" dirty="0"/>
              <a:t> determine the output of a </a:t>
            </a:r>
            <a:r>
              <a:rPr lang="en-IN" sz="1600" b="1" dirty="0"/>
              <a:t>deep learning</a:t>
            </a:r>
            <a:r>
              <a:rPr lang="en-IN" sz="1600" dirty="0"/>
              <a:t> model, its accuracy, and also the computational efficiency of training a model—which can make or break a large  scale </a:t>
            </a:r>
            <a:r>
              <a:rPr lang="en-IN" sz="1600" b="1" dirty="0"/>
              <a:t>neural network</a:t>
            </a:r>
            <a:endParaRPr 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97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CF039-BEF3-F94F-99C3-1DDFEDE1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8245" y="639764"/>
            <a:ext cx="3881485" cy="2302728"/>
          </a:xfrm>
          <a:ln>
            <a:noFill/>
          </a:ln>
        </p:spPr>
        <p:txBody>
          <a:bodyPr>
            <a:normAutofit fontScale="90000"/>
          </a:bodyPr>
          <a:lstStyle/>
          <a:p>
            <a:br>
              <a:rPr lang="en-IN" sz="3700" dirty="0">
                <a:latin typeface="+mn-lt"/>
              </a:rPr>
            </a:br>
            <a:r>
              <a:rPr lang="en-IN" sz="3700" dirty="0">
                <a:solidFill>
                  <a:srgbClr val="FF0000"/>
                </a:solidFill>
                <a:latin typeface="+mn-lt"/>
              </a:rPr>
              <a:t>Most popular types of Activation functions </a:t>
            </a:r>
            <a:br>
              <a:rPr lang="en-IN" sz="3700" dirty="0">
                <a:latin typeface="+mn-lt"/>
              </a:rPr>
            </a:br>
            <a:endParaRPr lang="en-US" sz="370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43A571-886C-445D-B212-37EEBD7E3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880252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9387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721EB-A1B5-AA47-B568-F0710072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Sigmoid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70CDB6F-142D-4B00-9960-91D4EAA20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000397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679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4FFE5-F95D-9C4C-B982-978A53E3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311" y="639764"/>
            <a:ext cx="3689540" cy="383845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+mn-lt"/>
              </a:rPr>
              <a:t>Hyperbolic Tangent function- Tanh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051CDE-382F-4400-A91E-FA4C59BC1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583207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0667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63AC6-13A0-8641-806F-9DFAAED6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n-lt"/>
              </a:rPr>
              <a:t>RELU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96954-CDE3-4B7F-A9AE-B2DAF43AD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60420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5539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373-3E07-D441-96D1-AE0C1AE0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94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6">
            <a:extLst>
              <a:ext uri="{FF2B5EF4-FFF2-40B4-BE49-F238E27FC236}">
                <a16:creationId xmlns:a16="http://schemas.microsoft.com/office/drawing/2014/main" id="{5B057BAA-CAD8-42D7-8DDF-E2075435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E219-5584-934F-9FE2-DAFA2895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Building blocks of NN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1EF06-2A98-784D-88DD-7781F9139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1" b="-2"/>
          <a:stretch/>
        </p:blipFill>
        <p:spPr>
          <a:xfrm>
            <a:off x="633999" y="640080"/>
            <a:ext cx="4794199" cy="5588101"/>
          </a:xfrm>
          <a:prstGeom prst="rect">
            <a:avLst/>
          </a:prstGeom>
          <a:noFill/>
        </p:spPr>
      </p:pic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6E5E0226-2312-4168-AB50-45B3E7AC6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/>
              <a:t>Any Neural Network consists of three mandatory Layer </a:t>
            </a:r>
          </a:p>
          <a:p>
            <a:r>
              <a:rPr lang="en-US" sz="1800"/>
              <a:t>Input layer : “ Where input is feed to neural network”</a:t>
            </a:r>
          </a:p>
          <a:p>
            <a:r>
              <a:rPr lang="en-US" sz="1800"/>
              <a:t>Hidden Layer: Where your activation function will computed </a:t>
            </a:r>
          </a:p>
          <a:p>
            <a:r>
              <a:rPr lang="en-US" sz="1800"/>
              <a:t>Output Layer : Out put of the Input what we feed </a:t>
            </a:r>
          </a:p>
        </p:txBody>
      </p:sp>
      <p:grpSp>
        <p:nvGrpSpPr>
          <p:cNvPr id="96" name="Group 88">
            <a:extLst>
              <a:ext uri="{FF2B5EF4-FFF2-40B4-BE49-F238E27FC236}">
                <a16:creationId xmlns:a16="http://schemas.microsoft.com/office/drawing/2014/main" id="{ECBD3C71-5915-4215-B435-9334BCE4B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18961C7-3F52-4908-BA1D-EE6B50734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7" name="Oval 90">
              <a:extLst>
                <a:ext uri="{FF2B5EF4-FFF2-40B4-BE49-F238E27FC236}">
                  <a16:creationId xmlns:a16="http://schemas.microsoft.com/office/drawing/2014/main" id="{C640DAE0-FDB1-4C88-B414-A361A75EA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185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7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5D1E3-E431-434F-8340-A669E48A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n-lt"/>
              </a:rPr>
              <a:t>Hidden Layer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624E6C-2687-804B-B44B-F8535809F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"/>
          <a:stretch/>
        </p:blipFill>
        <p:spPr>
          <a:xfrm>
            <a:off x="793132" y="640080"/>
            <a:ext cx="4794194" cy="558810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8FE0-C62E-5945-A909-FC27C0D6D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IN" sz="1800"/>
              <a:t>A </a:t>
            </a:r>
            <a:r>
              <a:rPr lang="en-IN" sz="1800" b="1"/>
              <a:t>hidden layer</a:t>
            </a:r>
            <a:r>
              <a:rPr lang="en-IN" sz="1800"/>
              <a:t> in an artificial </a:t>
            </a:r>
            <a:r>
              <a:rPr lang="en-IN" sz="1800" b="1"/>
              <a:t>neural network</a:t>
            </a:r>
            <a:r>
              <a:rPr lang="en-IN" sz="1800"/>
              <a:t> is a </a:t>
            </a:r>
            <a:r>
              <a:rPr lang="en-IN" sz="1800" b="1"/>
              <a:t>layer</a:t>
            </a:r>
            <a:r>
              <a:rPr lang="en-IN" sz="1800"/>
              <a:t> in between input </a:t>
            </a:r>
            <a:r>
              <a:rPr lang="en-IN" sz="1800" b="1"/>
              <a:t>layers</a:t>
            </a:r>
            <a:r>
              <a:rPr lang="en-IN" sz="1800"/>
              <a:t> and output </a:t>
            </a:r>
            <a:r>
              <a:rPr lang="en-IN" sz="1800" b="1"/>
              <a:t>layers</a:t>
            </a:r>
            <a:r>
              <a:rPr lang="en-IN" sz="1800"/>
              <a:t>, where artificial neurons take in a set of weighted inputs and produce an output through an activation function</a:t>
            </a:r>
            <a:endParaRPr lang="en-US" sz="1800" dirty="0"/>
          </a:p>
        </p:txBody>
      </p:sp>
      <p:grpSp>
        <p:nvGrpSpPr>
          <p:cNvPr id="37" name="Group 19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21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8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2813E-6D8D-B24D-9FEE-271E03E0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+mn-lt"/>
              </a:rPr>
              <a:t>OUTPUT </a:t>
            </a:r>
            <a:r>
              <a:rPr lang="en-US" sz="4000" dirty="0" err="1">
                <a:solidFill>
                  <a:srgbClr val="FF0000"/>
                </a:solidFill>
                <a:latin typeface="+mn-lt"/>
              </a:rPr>
              <a:t>LAyer</a:t>
            </a:r>
            <a:endParaRPr lang="en-US" sz="4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F33FB1-D5FA-D44B-B512-9C6F9DDD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0" y="640080"/>
            <a:ext cx="4414599" cy="5588101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6BD526-0A5D-4A9F-BFBB-313DA272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Output layer</a:t>
            </a:r>
            <a:r>
              <a:rPr lang="en-IN" dirty="0"/>
              <a:t> — produce the result for given inputs.</a:t>
            </a:r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05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682FC-8DBF-0A42-90C5-CD50D2C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rgbClr val="FF0000"/>
                </a:solidFill>
              </a:rPr>
              <a:t>Building blocks of NN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FFE7F34A-145B-A644-B127-E3E594785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34" y="1852802"/>
            <a:ext cx="6631744" cy="30837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156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4C7F11-989A-AC4B-8C8E-69F000E0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58" y="505223"/>
            <a:ext cx="7373881" cy="306016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99DB0-C513-CB48-943F-C9BB50D5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9417713" cy="1767141"/>
          </a:xfrm>
        </p:spPr>
        <p:txBody>
          <a:bodyPr>
            <a:normAutofit/>
          </a:bodyPr>
          <a:lstStyle/>
          <a:p>
            <a:pPr algn="r"/>
            <a:r>
              <a:rPr lang="en-US" sz="3800" dirty="0">
                <a:solidFill>
                  <a:srgbClr val="FF000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Biologically inspired Neuron</a:t>
            </a:r>
            <a:endParaRPr lang="en-US" sz="3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40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72E1DB-0094-CA43-A945-EC867E58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599621"/>
            <a:ext cx="4950629" cy="2871365"/>
          </a:xfrm>
          <a:prstGeom prst="rect">
            <a:avLst/>
          </a:prstGeom>
          <a:noFill/>
        </p:spPr>
      </p:pic>
      <p:sp>
        <p:nvSpPr>
          <p:cNvPr id="48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7714-04D4-3142-AA0E-36C40012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162031"/>
            <a:ext cx="10503877" cy="1767141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Bias of a Neuron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8C18E1-6147-EF41-9A02-B59AE007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2" y="599620"/>
            <a:ext cx="4950632" cy="2871366"/>
          </a:xfrm>
          <a:prstGeom prst="rect">
            <a:avLst/>
          </a:prstGeom>
          <a:noFill/>
        </p:spPr>
      </p:pic>
      <p:sp>
        <p:nvSpPr>
          <p:cNvPr id="51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91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2F60-F0F9-E54A-8F0C-E01E2882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FF0000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Weights of a Neuron.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CA4B33-CF7E-D749-B158-A60DF31E9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070" y="2004646"/>
            <a:ext cx="5792422" cy="3059723"/>
          </a:xfr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911C5F9-17FC-8045-988A-59AE647D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070" y="2158453"/>
            <a:ext cx="5792422" cy="3059723"/>
          </a:xfrm>
          <a:prstGeom prst="rect">
            <a:avLst/>
          </a:prstGeom>
          <a:noFill/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14ED9CA8-2EFB-E544-AA38-521F6404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050" y="2057400"/>
            <a:ext cx="7499350" cy="3384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76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08FB202-139C-7649-B526-C2643351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505223"/>
            <a:ext cx="6151075" cy="3060160"/>
          </a:xfrm>
          <a:prstGeom prst="rect">
            <a:avLst/>
          </a:prstGeom>
          <a:noFill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CC47E-EF97-CE43-B237-21423239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8104729" cy="1767141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  <a:latin typeface="+mn-lt"/>
              </a:rPr>
              <a:t>Weights of neuron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419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515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Getting Started with Neural Networks</vt:lpstr>
      <vt:lpstr>Building blocks of NN</vt:lpstr>
      <vt:lpstr>Hidden Layer</vt:lpstr>
      <vt:lpstr>OUTPUT LAyer</vt:lpstr>
      <vt:lpstr>Building blocks of NN</vt:lpstr>
      <vt:lpstr>Biologically inspired Neuron</vt:lpstr>
      <vt:lpstr>Bias of a Neuron</vt:lpstr>
      <vt:lpstr>Weights of a Neuron.</vt:lpstr>
      <vt:lpstr>Weights of neuron</vt:lpstr>
      <vt:lpstr>Activation Function</vt:lpstr>
      <vt:lpstr> Most popular types of Activation functions  </vt:lpstr>
      <vt:lpstr>Sigmoid</vt:lpstr>
      <vt:lpstr>Hyperbolic Tangent function- Tanh</vt:lpstr>
      <vt:lpstr>RELU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Neural Networks</dc:title>
  <dc:creator>tanvi.kamakshigari@gmail.com</dc:creator>
  <cp:lastModifiedBy>tanvi.kamakshigari@gmail.com</cp:lastModifiedBy>
  <cp:revision>3</cp:revision>
  <dcterms:created xsi:type="dcterms:W3CDTF">2020-03-24T06:42:11Z</dcterms:created>
  <dcterms:modified xsi:type="dcterms:W3CDTF">2020-03-24T06:45:28Z</dcterms:modified>
</cp:coreProperties>
</file>