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2"/>
  </p:notesMasterIdLst>
  <p:sldIdLst>
    <p:sldId id="257" r:id="rId2"/>
    <p:sldId id="258" r:id="rId3"/>
    <p:sldId id="261" r:id="rId4"/>
    <p:sldId id="259" r:id="rId5"/>
    <p:sldId id="260" r:id="rId6"/>
    <p:sldId id="262" r:id="rId7"/>
    <p:sldId id="264" r:id="rId8"/>
    <p:sldId id="265" r:id="rId9"/>
    <p:sldId id="263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FDE1-903A-DAF9-3B79-295A3B8BD6A3}" v="1175" dt="2022-10-24T18:11:03.088"/>
    <p1510:client id="{0E2A6869-CF72-6C4A-FC79-57B943A028F3}" v="1" dt="2022-10-24T18:19:16.051"/>
    <p1510:client id="{122D85CB-B800-E3F2-C494-B361561D3AA5}" v="112" dt="2022-10-24T10:31:25.288"/>
    <p1510:client id="{453527C9-DB7D-9642-CC84-C2206E91C24A}" v="1001" dt="2022-10-25T06:51:03.608"/>
    <p1510:client id="{76545108-7792-B1A2-EEAC-1922EF485D2C}" v="525" dt="2022-10-24T16:53:45.713"/>
    <p1510:client id="{7D74704A-1574-41A1-A051-0418DA897B05}" v="1633" dt="2022-10-23T18:06:28.506"/>
    <p1510:client id="{82C76B03-081C-8175-47EC-E9BA0B7D4396}" v="8" dt="2022-10-25T07:03:36.646"/>
    <p1510:client id="{8626304C-D997-5E21-28C8-494FEF50E8D3}" v="325" dt="2022-10-24T11:23:08.788"/>
    <p1510:client id="{A00BB0DB-5466-26E7-D95B-419FA14AE171}" v="11" dt="2022-10-24T10:53:15.504"/>
    <p1510:client id="{A2FD035A-451B-32F5-C1D3-D49D5B65E2F0}" v="182" dt="2022-10-24T10:21:37.509"/>
    <p1510:client id="{DFA3149D-D286-6EAC-40AC-714529B5E86C}" v="25" dt="2022-10-24T10:26:53.876"/>
    <p1510:client id="{EB071C2E-02DA-10A3-34B3-32AF3F2F6762}" v="415" dt="2022-10-24T10:47:38.388"/>
    <p1510:client id="{FCF296B6-4B8A-BAA9-9B9B-94DD25713C4C}" v="85" dt="2022-10-24T18:18:0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2E21-DD3A-4C0B-A04F-3071ED813832}" type="datetimeFigureOut"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7DC17-8B1A-466E-BF29-8B729389F8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fad8134ee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fad8134ee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49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fad8134e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fad8134e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6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f63248dfcf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f63248dfcf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7429300" y="4773751"/>
            <a:ext cx="3115200" cy="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3" name="Google Shape;203;p20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4" name="Google Shape;204;p20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1264800" y="4681634"/>
            <a:ext cx="8186000" cy="7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333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533"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1" name="Google Shape;41;p5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867"/>
            </a:lvl1pPr>
            <a:lvl2pPr marL="1219170" lvl="1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11232000" y="279001"/>
            <a:ext cx="578067" cy="1051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761" r:id="rId27"/>
    <p:sldLayoutId id="2147483762" r:id="rId28"/>
    <p:sldLayoutId id="2147483763" r:id="rId29"/>
    <p:sldLayoutId id="2147483728" r:id="rId30"/>
    <p:sldLayoutId id="2147483729" r:id="rId31"/>
    <p:sldLayoutId id="214748373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aur.chaotic.cx/" TargetMode="External"/><Relationship Id="rId5" Type="http://schemas.openxmlformats.org/officeDocument/2006/relationships/hyperlink" Target="http://aur.archlinux.org" TargetMode="External"/><Relationship Id="rId4" Type="http://schemas.openxmlformats.org/officeDocument/2006/relationships/hyperlink" Target="https://github.com/Arcotix/lighto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Cheap and Accessible Computers for Everyone</a:t>
            </a:r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1061600" y="146400"/>
            <a:ext cx="1421600" cy="370400"/>
          </a:xfrm>
          <a:prstGeom prst="rect">
            <a:avLst/>
          </a:prstGeom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indent="0"/>
            <a:r>
              <a:rPr lang="en" sz="1300">
                <a:latin typeface="Oswald"/>
                <a:ea typeface="Oswald"/>
                <a:cs typeface="Oswald"/>
              </a:rPr>
              <a:t>BY SMAYAN SAHU</a:t>
            </a: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650"/>
              <a:t>PLUTO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7166706" y="2424118"/>
            <a:ext cx="2965548" cy="2512809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9490989" y="1914322"/>
            <a:ext cx="1060523" cy="834820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6740547" y="3793769"/>
            <a:ext cx="844628" cy="978524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9902927" y="3286258"/>
            <a:ext cx="926443" cy="659589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6879215" y="2308480"/>
            <a:ext cx="1332381" cy="335075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382157" y="5333333"/>
            <a:ext cx="194489" cy="1277668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394800" y="534291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10176265" y="6341200"/>
            <a:ext cx="1633802" cy="3704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00" b="1">
                <a:latin typeface="Oswald"/>
                <a:ea typeface="Oswald"/>
                <a:cs typeface="Oswald"/>
              </a:rPr>
              <a:t>THE-PLUTO-PROJECT</a:t>
            </a:r>
          </a:p>
        </p:txBody>
      </p:sp>
      <p:sp>
        <p:nvSpPr>
          <p:cNvPr id="456" name="Google Shape;456;p31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457" name="Google Shape;457;p31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25611992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67"/>
          <p:cNvGrpSpPr/>
          <p:nvPr/>
        </p:nvGrpSpPr>
        <p:grpSpPr>
          <a:xfrm>
            <a:off x="8290795" y="4682401"/>
            <a:ext cx="982800" cy="982800"/>
            <a:chOff x="991075" y="1881675"/>
            <a:chExt cx="737100" cy="737100"/>
          </a:xfrm>
        </p:grpSpPr>
        <p:sp>
          <p:nvSpPr>
            <p:cNvPr id="1383" name="Google Shape;1383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84" name="Google Shape;1384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385" name="Google Shape;1385;p67"/>
          <p:cNvGrpSpPr/>
          <p:nvPr/>
        </p:nvGrpSpPr>
        <p:grpSpPr>
          <a:xfrm>
            <a:off x="6732377" y="3359751"/>
            <a:ext cx="982800" cy="982800"/>
            <a:chOff x="991075" y="1881675"/>
            <a:chExt cx="737100" cy="737100"/>
          </a:xfrm>
        </p:grpSpPr>
        <p:sp>
          <p:nvSpPr>
            <p:cNvPr id="1386" name="Google Shape;1386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87" name="Google Shape;1387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388" name="Google Shape;1388;p67"/>
          <p:cNvGrpSpPr/>
          <p:nvPr/>
        </p:nvGrpSpPr>
        <p:grpSpPr>
          <a:xfrm>
            <a:off x="9849211" y="3359751"/>
            <a:ext cx="982800" cy="982800"/>
            <a:chOff x="991075" y="1881675"/>
            <a:chExt cx="737100" cy="737100"/>
          </a:xfrm>
        </p:grpSpPr>
        <p:sp>
          <p:nvSpPr>
            <p:cNvPr id="1389" name="Google Shape;1389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90" name="Google Shape;1390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391" name="Google Shape;1391;p67"/>
          <p:cNvGrpSpPr/>
          <p:nvPr/>
        </p:nvGrpSpPr>
        <p:grpSpPr>
          <a:xfrm>
            <a:off x="8290795" y="2035168"/>
            <a:ext cx="982800" cy="982800"/>
            <a:chOff x="991075" y="1881675"/>
            <a:chExt cx="737100" cy="737100"/>
          </a:xfrm>
        </p:grpSpPr>
        <p:sp>
          <p:nvSpPr>
            <p:cNvPr id="1392" name="Google Shape;1392;p6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93" name="Google Shape;1393;p6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394" name="Google Shape;1394;p67"/>
          <p:cNvSpPr txBox="1">
            <a:spLocks noGrp="1"/>
          </p:cNvSpPr>
          <p:nvPr>
            <p:ph type="body" idx="1"/>
          </p:nvPr>
        </p:nvSpPr>
        <p:spPr>
          <a:xfrm>
            <a:off x="1254470" y="1880416"/>
            <a:ext cx="5475872" cy="37791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" sz="1700" b="1"/>
              <a:t>Computers are expensive!</a:t>
            </a:r>
            <a:r>
              <a:rPr lang="en" sz="1700"/>
              <a:t> The cheapest computers are around ₹10K – ₹15K, that's a lot! Pluto exists to :- </a:t>
            </a:r>
            <a:br>
              <a:rPr lang="en" sz="1700"/>
            </a:br>
            <a:endParaRPr lang="en-US" sz="1700"/>
          </a:p>
          <a:p>
            <a:pPr marL="321310" indent="-287655">
              <a:buSzPts val="1400"/>
              <a:buFont typeface="Fira Code"/>
              <a:buChar char="●"/>
            </a:pPr>
            <a:r>
              <a:rPr lang="en" sz="1700"/>
              <a:t>Bring Computers to every corner of India as well as the World</a:t>
            </a:r>
            <a:endParaRPr lang="en" sz="1700">
              <a:solidFill>
                <a:schemeClr val="dk2"/>
              </a:solidFill>
            </a:endParaRPr>
          </a:p>
          <a:p>
            <a:pPr marL="321310" indent="-287655">
              <a:buSzPts val="1400"/>
              <a:buFont typeface="Fira Code"/>
              <a:buChar char="●"/>
            </a:pPr>
            <a:endParaRPr lang="en" sz="1700"/>
          </a:p>
          <a:p>
            <a:pPr marL="321310" indent="-287655">
              <a:buSzPts val="1400"/>
              <a:buFont typeface="Fira Code"/>
              <a:buChar char="●"/>
            </a:pPr>
            <a:r>
              <a:rPr lang="en" sz="1700"/>
              <a:t>Provide Educational Institutions with an economic way of teaching students programming // other subjects</a:t>
            </a:r>
          </a:p>
          <a:p>
            <a:pPr marL="321310" indent="-287655">
              <a:buSzPts val="1400"/>
              <a:buFont typeface="Fira Code"/>
              <a:buChar char="●"/>
            </a:pPr>
            <a:endParaRPr lang="en" sz="1700"/>
          </a:p>
          <a:p>
            <a:pPr marL="321310" indent="-287655">
              <a:buSzPts val="1400"/>
              <a:buFont typeface="Fira Code"/>
              <a:buChar char="●"/>
            </a:pPr>
            <a:r>
              <a:rPr lang="en-US" sz="1700"/>
              <a:t>Provide companies which may require cheap and easily accessible mini computers with them.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sz="1700"/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" sz="1700"/>
          </a:p>
        </p:txBody>
      </p:sp>
      <p:grpSp>
        <p:nvGrpSpPr>
          <p:cNvPr id="1396" name="Google Shape;1396;p6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397" name="Google Shape;1397;p6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6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6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0" name="Google Shape;1400;p6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401" name="Google Shape;1401;p6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402" name="Google Shape;1402;p6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403" name="Google Shape;1403;p6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404" name="Google Shape;1404;p6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05" name="Google Shape;1405;p6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6" name="Google Shape;1406;p6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7" name="Google Shape;1407;p6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08" name="Google Shape;1408;p6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409" name="Google Shape;1409;p6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410" name="Google Shape;1410;p6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89455" y="6341200"/>
            <a:ext cx="1720612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 PLUTO PROJECT</a:t>
            </a:r>
          </a:p>
        </p:txBody>
      </p:sp>
      <p:sp>
        <p:nvSpPr>
          <p:cNvPr id="1411" name="Google Shape;1411;p67"/>
          <p:cNvSpPr txBox="1">
            <a:spLocks noGrp="1"/>
          </p:cNvSpPr>
          <p:nvPr>
            <p:ph type="title"/>
          </p:nvPr>
        </p:nvSpPr>
        <p:spPr>
          <a:xfrm>
            <a:off x="3409975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OUR GOALS, WHY PLUTO EXISTS :</a:t>
            </a:r>
          </a:p>
        </p:txBody>
      </p:sp>
      <p:sp>
        <p:nvSpPr>
          <p:cNvPr id="1412" name="Google Shape;1412;p67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413" name="Google Shape;1413;p67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414" name="Google Shape;1414;p6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415" name="Google Shape;1415;p6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416" name="Google Shape;1416;p67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417" name="Google Shape;1417;p6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18" name="Google Shape;1418;p6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420" name="Google Shape;1420;p67"/>
          <p:cNvGrpSpPr/>
          <p:nvPr/>
        </p:nvGrpSpPr>
        <p:grpSpPr>
          <a:xfrm>
            <a:off x="8614527" y="2291772"/>
            <a:ext cx="335335" cy="469632"/>
            <a:chOff x="3936811" y="1333475"/>
            <a:chExt cx="289681" cy="405694"/>
          </a:xfrm>
        </p:grpSpPr>
        <p:sp>
          <p:nvSpPr>
            <p:cNvPr id="1421" name="Google Shape;1421;p67"/>
            <p:cNvSpPr/>
            <p:nvPr/>
          </p:nvSpPr>
          <p:spPr>
            <a:xfrm>
              <a:off x="4074670" y="1333475"/>
              <a:ext cx="105429" cy="193582"/>
            </a:xfrm>
            <a:custGeom>
              <a:avLst/>
              <a:gdLst/>
              <a:ahLst/>
              <a:cxnLst/>
              <a:rect l="l" t="t" r="r" b="b"/>
              <a:pathLst>
                <a:path w="3686" h="6768" extrusionOk="0">
                  <a:moveTo>
                    <a:pt x="302" y="0"/>
                  </a:moveTo>
                  <a:lnTo>
                    <a:pt x="1" y="394"/>
                  </a:lnTo>
                  <a:lnTo>
                    <a:pt x="302" y="765"/>
                  </a:lnTo>
                  <a:cubicBezTo>
                    <a:pt x="1646" y="765"/>
                    <a:pt x="2805" y="1924"/>
                    <a:pt x="2805" y="3384"/>
                  </a:cubicBezTo>
                  <a:lnTo>
                    <a:pt x="2805" y="6767"/>
                  </a:lnTo>
                  <a:lnTo>
                    <a:pt x="3686" y="6767"/>
                  </a:lnTo>
                  <a:lnTo>
                    <a:pt x="3686" y="3384"/>
                  </a:lnTo>
                  <a:cubicBezTo>
                    <a:pt x="3686" y="1437"/>
                    <a:pt x="2133" y="0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2" name="Google Shape;1422;p67"/>
            <p:cNvSpPr/>
            <p:nvPr/>
          </p:nvSpPr>
          <p:spPr>
            <a:xfrm>
              <a:off x="3986520" y="1333475"/>
              <a:ext cx="96791" cy="193582"/>
            </a:xfrm>
            <a:custGeom>
              <a:avLst/>
              <a:gdLst/>
              <a:ahLst/>
              <a:cxnLst/>
              <a:rect l="l" t="t" r="r" b="b"/>
              <a:pathLst>
                <a:path w="3384" h="6768" extrusionOk="0">
                  <a:moveTo>
                    <a:pt x="3384" y="0"/>
                  </a:moveTo>
                  <a:cubicBezTo>
                    <a:pt x="1437" y="0"/>
                    <a:pt x="0" y="1437"/>
                    <a:pt x="0" y="3384"/>
                  </a:cubicBezTo>
                  <a:lnTo>
                    <a:pt x="0" y="6767"/>
                  </a:lnTo>
                  <a:lnTo>
                    <a:pt x="765" y="6767"/>
                  </a:lnTo>
                  <a:lnTo>
                    <a:pt x="765" y="3384"/>
                  </a:lnTo>
                  <a:cubicBezTo>
                    <a:pt x="765" y="1924"/>
                    <a:pt x="1924" y="765"/>
                    <a:pt x="3384" y="765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3" name="Google Shape;1423;p67"/>
            <p:cNvSpPr/>
            <p:nvPr/>
          </p:nvSpPr>
          <p:spPr>
            <a:xfrm>
              <a:off x="4066719" y="1449455"/>
              <a:ext cx="159774" cy="289715"/>
            </a:xfrm>
            <a:custGeom>
              <a:avLst/>
              <a:gdLst/>
              <a:ahLst/>
              <a:cxnLst/>
              <a:rect l="l" t="t" r="r" b="b"/>
              <a:pathLst>
                <a:path w="5586" h="10129" extrusionOk="0">
                  <a:moveTo>
                    <a:pt x="580" y="1"/>
                  </a:moveTo>
                  <a:lnTo>
                    <a:pt x="1" y="5030"/>
                  </a:lnTo>
                  <a:lnTo>
                    <a:pt x="580" y="10128"/>
                  </a:lnTo>
                  <a:cubicBezTo>
                    <a:pt x="3384" y="10128"/>
                    <a:pt x="5586" y="7811"/>
                    <a:pt x="5586" y="5123"/>
                  </a:cubicBezTo>
                  <a:cubicBezTo>
                    <a:pt x="5586" y="2318"/>
                    <a:pt x="3384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4" name="Google Shape;1424;p67"/>
            <p:cNvSpPr/>
            <p:nvPr/>
          </p:nvSpPr>
          <p:spPr>
            <a:xfrm>
              <a:off x="3936811" y="1449455"/>
              <a:ext cx="146502" cy="289715"/>
            </a:xfrm>
            <a:custGeom>
              <a:avLst/>
              <a:gdLst/>
              <a:ahLst/>
              <a:cxnLst/>
              <a:rect l="l" t="t" r="r" b="b"/>
              <a:pathLst>
                <a:path w="5122" h="10129" extrusionOk="0">
                  <a:moveTo>
                    <a:pt x="5122" y="1"/>
                  </a:moveTo>
                  <a:cubicBezTo>
                    <a:pt x="2318" y="1"/>
                    <a:pt x="0" y="2318"/>
                    <a:pt x="0" y="5123"/>
                  </a:cubicBezTo>
                  <a:cubicBezTo>
                    <a:pt x="0" y="7811"/>
                    <a:pt x="2318" y="10128"/>
                    <a:pt x="5122" y="10128"/>
                  </a:cubicBezTo>
                  <a:lnTo>
                    <a:pt x="5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4066719" y="1487924"/>
              <a:ext cx="121332" cy="212803"/>
            </a:xfrm>
            <a:custGeom>
              <a:avLst/>
              <a:gdLst/>
              <a:ahLst/>
              <a:cxnLst/>
              <a:rect l="l" t="t" r="r" b="b"/>
              <a:pathLst>
                <a:path w="4242" h="7440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439"/>
                  </a:lnTo>
                  <a:cubicBezTo>
                    <a:pt x="2596" y="7439"/>
                    <a:pt x="4242" y="5794"/>
                    <a:pt x="4242" y="3778"/>
                  </a:cubicBezTo>
                  <a:cubicBezTo>
                    <a:pt x="4242" y="1738"/>
                    <a:pt x="2596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3977911" y="1487924"/>
              <a:ext cx="105400" cy="212803"/>
            </a:xfrm>
            <a:custGeom>
              <a:avLst/>
              <a:gdLst/>
              <a:ahLst/>
              <a:cxnLst/>
              <a:rect l="l" t="t" r="r" b="b"/>
              <a:pathLst>
                <a:path w="3685" h="7440" extrusionOk="0">
                  <a:moveTo>
                    <a:pt x="3685" y="0"/>
                  </a:moveTo>
                  <a:cubicBezTo>
                    <a:pt x="1646" y="0"/>
                    <a:pt x="0" y="1738"/>
                    <a:pt x="0" y="3778"/>
                  </a:cubicBezTo>
                  <a:cubicBezTo>
                    <a:pt x="0" y="5794"/>
                    <a:pt x="1646" y="7439"/>
                    <a:pt x="3685" y="7439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4069378" y="1598612"/>
              <a:ext cx="24541" cy="44448"/>
            </a:xfrm>
            <a:custGeom>
              <a:avLst/>
              <a:gdLst/>
              <a:ahLst/>
              <a:cxnLst/>
              <a:rect l="l" t="t" r="r" b="b"/>
              <a:pathLst>
                <a:path w="858" h="1554" extrusionOk="0">
                  <a:moveTo>
                    <a:pt x="0" y="0"/>
                  </a:moveTo>
                  <a:lnTo>
                    <a:pt x="0" y="1553"/>
                  </a:lnTo>
                  <a:lnTo>
                    <a:pt x="858" y="155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8" name="Google Shape;1428;p67"/>
            <p:cNvSpPr/>
            <p:nvPr/>
          </p:nvSpPr>
          <p:spPr>
            <a:xfrm>
              <a:off x="4066719" y="1546242"/>
              <a:ext cx="49740" cy="66301"/>
            </a:xfrm>
            <a:custGeom>
              <a:avLst/>
              <a:gdLst/>
              <a:ahLst/>
              <a:cxnLst/>
              <a:rect l="l" t="t" r="r" b="b"/>
              <a:pathLst>
                <a:path w="1739" h="2318" extrusionOk="0">
                  <a:moveTo>
                    <a:pt x="580" y="0"/>
                  </a:moveTo>
                  <a:lnTo>
                    <a:pt x="1" y="1159"/>
                  </a:lnTo>
                  <a:lnTo>
                    <a:pt x="580" y="2318"/>
                  </a:lnTo>
                  <a:cubicBezTo>
                    <a:pt x="1159" y="2318"/>
                    <a:pt x="1739" y="1831"/>
                    <a:pt x="1739" y="1159"/>
                  </a:cubicBezTo>
                  <a:cubicBezTo>
                    <a:pt x="1739" y="487"/>
                    <a:pt x="1159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29" name="Google Shape;1429;p67"/>
            <p:cNvSpPr/>
            <p:nvPr/>
          </p:nvSpPr>
          <p:spPr>
            <a:xfrm>
              <a:off x="4050158" y="1546242"/>
              <a:ext cx="33150" cy="66301"/>
            </a:xfrm>
            <a:custGeom>
              <a:avLst/>
              <a:gdLst/>
              <a:ahLst/>
              <a:cxnLst/>
              <a:rect l="l" t="t" r="r" b="b"/>
              <a:pathLst>
                <a:path w="1159" h="2318" extrusionOk="0">
                  <a:moveTo>
                    <a:pt x="1159" y="0"/>
                  </a:moveTo>
                  <a:cubicBezTo>
                    <a:pt x="487" y="0"/>
                    <a:pt x="0" y="487"/>
                    <a:pt x="0" y="1159"/>
                  </a:cubicBezTo>
                  <a:cubicBezTo>
                    <a:pt x="0" y="1831"/>
                    <a:pt x="487" y="2318"/>
                    <a:pt x="1159" y="2318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454" name="Google Shape;1454;p67"/>
          <p:cNvGrpSpPr/>
          <p:nvPr/>
        </p:nvGrpSpPr>
        <p:grpSpPr>
          <a:xfrm>
            <a:off x="8545445" y="4937054"/>
            <a:ext cx="473500" cy="473469"/>
            <a:chOff x="4798486" y="3758147"/>
            <a:chExt cx="409036" cy="409009"/>
          </a:xfrm>
        </p:grpSpPr>
        <p:sp>
          <p:nvSpPr>
            <p:cNvPr id="1455" name="Google Shape;1455;p67"/>
            <p:cNvSpPr/>
            <p:nvPr/>
          </p:nvSpPr>
          <p:spPr>
            <a:xfrm>
              <a:off x="5011280" y="3758147"/>
              <a:ext cx="196242" cy="110720"/>
            </a:xfrm>
            <a:custGeom>
              <a:avLst/>
              <a:gdLst/>
              <a:ahLst/>
              <a:cxnLst/>
              <a:rect l="l" t="t" r="r" b="b"/>
              <a:pathLst>
                <a:path w="6861" h="3871" extrusionOk="0">
                  <a:moveTo>
                    <a:pt x="580" y="0"/>
                  </a:moveTo>
                  <a:lnTo>
                    <a:pt x="0" y="3871"/>
                  </a:lnTo>
                  <a:lnTo>
                    <a:pt x="6860" y="3291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56" name="Google Shape;1456;p67"/>
            <p:cNvSpPr/>
            <p:nvPr/>
          </p:nvSpPr>
          <p:spPr>
            <a:xfrm>
              <a:off x="4850855" y="3758147"/>
              <a:ext cx="177021" cy="110720"/>
            </a:xfrm>
            <a:custGeom>
              <a:avLst/>
              <a:gdLst/>
              <a:ahLst/>
              <a:cxnLst/>
              <a:rect l="l" t="t" r="r" b="b"/>
              <a:pathLst>
                <a:path w="6189" h="3871" extrusionOk="0">
                  <a:moveTo>
                    <a:pt x="1" y="0"/>
                  </a:moveTo>
                  <a:lnTo>
                    <a:pt x="1" y="3291"/>
                  </a:lnTo>
                  <a:lnTo>
                    <a:pt x="6189" y="3871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57" name="Google Shape;1457;p67"/>
            <p:cNvSpPr/>
            <p:nvPr/>
          </p:nvSpPr>
          <p:spPr>
            <a:xfrm>
              <a:off x="5011280" y="3852275"/>
              <a:ext cx="196242" cy="196213"/>
            </a:xfrm>
            <a:custGeom>
              <a:avLst/>
              <a:gdLst/>
              <a:ahLst/>
              <a:cxnLst/>
              <a:rect l="l" t="t" r="r" b="b"/>
              <a:pathLst>
                <a:path w="6861" h="6860" extrusionOk="0">
                  <a:moveTo>
                    <a:pt x="580" y="0"/>
                  </a:moveTo>
                  <a:lnTo>
                    <a:pt x="0" y="3476"/>
                  </a:lnTo>
                  <a:lnTo>
                    <a:pt x="580" y="6860"/>
                  </a:lnTo>
                  <a:lnTo>
                    <a:pt x="6860" y="6860"/>
                  </a:lnTo>
                  <a:lnTo>
                    <a:pt x="6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4850855" y="3852275"/>
              <a:ext cx="177021" cy="196213"/>
            </a:xfrm>
            <a:custGeom>
              <a:avLst/>
              <a:gdLst/>
              <a:ahLst/>
              <a:cxnLst/>
              <a:rect l="l" t="t" r="r" b="b"/>
              <a:pathLst>
                <a:path w="6189" h="6860" extrusionOk="0">
                  <a:moveTo>
                    <a:pt x="1" y="0"/>
                  </a:moveTo>
                  <a:lnTo>
                    <a:pt x="1" y="6860"/>
                  </a:lnTo>
                  <a:lnTo>
                    <a:pt x="6189" y="6860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4886664" y="3793928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1"/>
                  </a:moveTo>
                  <a:lnTo>
                    <a:pt x="0" y="789"/>
                  </a:lnTo>
                  <a:lnTo>
                    <a:pt x="974" y="789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4939033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4988742" y="3793928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1"/>
                  </a:moveTo>
                  <a:lnTo>
                    <a:pt x="0" y="789"/>
                  </a:lnTo>
                  <a:lnTo>
                    <a:pt x="881" y="78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4961571" y="3876787"/>
              <a:ext cx="192924" cy="108089"/>
            </a:xfrm>
            <a:custGeom>
              <a:avLst/>
              <a:gdLst/>
              <a:ahLst/>
              <a:cxnLst/>
              <a:rect l="l" t="t" r="r" b="b"/>
              <a:pathLst>
                <a:path w="6745" h="3779" extrusionOk="0">
                  <a:moveTo>
                    <a:pt x="579" y="1"/>
                  </a:moveTo>
                  <a:lnTo>
                    <a:pt x="0" y="3778"/>
                  </a:lnTo>
                  <a:lnTo>
                    <a:pt x="6744" y="3291"/>
                  </a:lnTo>
                  <a:lnTo>
                    <a:pt x="67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4798486" y="3876787"/>
              <a:ext cx="179681" cy="108089"/>
            </a:xfrm>
            <a:custGeom>
              <a:avLst/>
              <a:gdLst/>
              <a:ahLst/>
              <a:cxnLst/>
              <a:rect l="l" t="t" r="r" b="b"/>
              <a:pathLst>
                <a:path w="6282" h="3779" extrusionOk="0">
                  <a:moveTo>
                    <a:pt x="1" y="1"/>
                  </a:moveTo>
                  <a:lnTo>
                    <a:pt x="1" y="3291"/>
                  </a:lnTo>
                  <a:lnTo>
                    <a:pt x="6281" y="3778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4961571" y="3970915"/>
              <a:ext cx="192924" cy="196242"/>
            </a:xfrm>
            <a:custGeom>
              <a:avLst/>
              <a:gdLst/>
              <a:ahLst/>
              <a:cxnLst/>
              <a:rect l="l" t="t" r="r" b="b"/>
              <a:pathLst>
                <a:path w="6745" h="6861" extrusionOk="0">
                  <a:moveTo>
                    <a:pt x="579" y="0"/>
                  </a:moveTo>
                  <a:lnTo>
                    <a:pt x="0" y="3384"/>
                  </a:lnTo>
                  <a:lnTo>
                    <a:pt x="579" y="6860"/>
                  </a:lnTo>
                  <a:lnTo>
                    <a:pt x="6744" y="6860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4798486" y="3970915"/>
              <a:ext cx="179681" cy="196242"/>
            </a:xfrm>
            <a:custGeom>
              <a:avLst/>
              <a:gdLst/>
              <a:ahLst/>
              <a:cxnLst/>
              <a:rect l="l" t="t" r="r" b="b"/>
              <a:pathLst>
                <a:path w="6282" h="6861" extrusionOk="0">
                  <a:moveTo>
                    <a:pt x="1" y="0"/>
                  </a:moveTo>
                  <a:lnTo>
                    <a:pt x="1" y="6860"/>
                  </a:lnTo>
                  <a:lnTo>
                    <a:pt x="6281" y="6860"/>
                  </a:lnTo>
                  <a:lnTo>
                    <a:pt x="6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4836955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4886664" y="3909936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0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4939033" y="390993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4988742" y="4056433"/>
              <a:ext cx="129941" cy="22539"/>
            </a:xfrm>
            <a:custGeom>
              <a:avLst/>
              <a:gdLst/>
              <a:ahLst/>
              <a:cxnLst/>
              <a:rect l="l" t="t" r="r" b="b"/>
              <a:pathLst>
                <a:path w="454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543" y="788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4836955" y="4056433"/>
              <a:ext cx="127281" cy="22539"/>
            </a:xfrm>
            <a:custGeom>
              <a:avLst/>
              <a:gdLst/>
              <a:ahLst/>
              <a:cxnLst/>
              <a:rect l="l" t="t" r="r" b="b"/>
              <a:pathLst>
                <a:path w="4450" h="788" extrusionOk="0">
                  <a:moveTo>
                    <a:pt x="0" y="0"/>
                  </a:moveTo>
                  <a:lnTo>
                    <a:pt x="0" y="788"/>
                  </a:lnTo>
                  <a:lnTo>
                    <a:pt x="4450" y="788"/>
                  </a:lnTo>
                  <a:lnTo>
                    <a:pt x="4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4836955" y="4004064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5074919" y="4004064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4836955" y="4106143"/>
              <a:ext cx="41788" cy="25199"/>
            </a:xfrm>
            <a:custGeom>
              <a:avLst/>
              <a:gdLst/>
              <a:ahLst/>
              <a:cxnLst/>
              <a:rect l="l" t="t" r="r" b="b"/>
              <a:pathLst>
                <a:path w="146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460" y="88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5074919" y="4106143"/>
              <a:ext cx="43762" cy="25199"/>
            </a:xfrm>
            <a:custGeom>
              <a:avLst/>
              <a:gdLst/>
              <a:ahLst/>
              <a:cxnLst/>
              <a:rect l="l" t="t" r="r" b="b"/>
              <a:pathLst>
                <a:path w="1530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530" y="881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4969522" y="4004064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487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4969522" y="4106143"/>
              <a:ext cx="80230" cy="25199"/>
            </a:xfrm>
            <a:custGeom>
              <a:avLst/>
              <a:gdLst/>
              <a:ahLst/>
              <a:cxnLst/>
              <a:rect l="l" t="t" r="r" b="b"/>
              <a:pathLst>
                <a:path w="2805" h="881" extrusionOk="0">
                  <a:moveTo>
                    <a:pt x="301" y="0"/>
                  </a:moveTo>
                  <a:lnTo>
                    <a:pt x="0" y="394"/>
                  </a:lnTo>
                  <a:lnTo>
                    <a:pt x="301" y="881"/>
                  </a:lnTo>
                  <a:lnTo>
                    <a:pt x="2804" y="881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4905884" y="4004064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4905884" y="4106143"/>
              <a:ext cx="72279" cy="25199"/>
            </a:xfrm>
            <a:custGeom>
              <a:avLst/>
              <a:gdLst/>
              <a:ahLst/>
              <a:cxnLst/>
              <a:rect l="l" t="t" r="r" b="b"/>
              <a:pathLst>
                <a:path w="2527" h="881" extrusionOk="0">
                  <a:moveTo>
                    <a:pt x="0" y="0"/>
                  </a:moveTo>
                  <a:lnTo>
                    <a:pt x="0" y="881"/>
                  </a:lnTo>
                  <a:lnTo>
                    <a:pt x="2526" y="881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cxnSp>
        <p:nvCxnSpPr>
          <p:cNvPr id="1479" name="Google Shape;1479;p67"/>
          <p:cNvCxnSpPr>
            <a:stCxn id="1387" idx="1"/>
            <a:endCxn id="1392" idx="2"/>
          </p:cNvCxnSpPr>
          <p:nvPr/>
        </p:nvCxnSpPr>
        <p:spPr>
          <a:xfrm rot="16200000">
            <a:off x="7343177" y="2406751"/>
            <a:ext cx="833600" cy="1072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0" name="Google Shape;1480;p67"/>
          <p:cNvCxnSpPr>
            <a:stCxn id="1393" idx="2"/>
            <a:endCxn id="1390" idx="1"/>
          </p:cNvCxnSpPr>
          <p:nvPr/>
        </p:nvCxnSpPr>
        <p:spPr>
          <a:xfrm>
            <a:off x="9273595" y="2526568"/>
            <a:ext cx="1067200" cy="833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67"/>
          <p:cNvCxnSpPr>
            <a:stCxn id="1390" idx="3"/>
            <a:endCxn id="1384" idx="2"/>
          </p:cNvCxnSpPr>
          <p:nvPr/>
        </p:nvCxnSpPr>
        <p:spPr>
          <a:xfrm rot="5400000">
            <a:off x="9391411" y="4224551"/>
            <a:ext cx="831200" cy="106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67"/>
          <p:cNvCxnSpPr>
            <a:stCxn id="1383" idx="2"/>
            <a:endCxn id="1387" idx="3"/>
          </p:cNvCxnSpPr>
          <p:nvPr/>
        </p:nvCxnSpPr>
        <p:spPr>
          <a:xfrm rot="10800000">
            <a:off x="7223588" y="4342435"/>
            <a:ext cx="1072400" cy="830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957;p50">
            <a:extLst>
              <a:ext uri="{FF2B5EF4-FFF2-40B4-BE49-F238E27FC236}">
                <a16:creationId xmlns:a16="http://schemas.microsoft.com/office/drawing/2014/main" id="{60D4AB5B-498B-DFCF-3202-BE7227F27FC2}"/>
              </a:ext>
            </a:extLst>
          </p:cNvPr>
          <p:cNvGrpSpPr/>
          <p:nvPr/>
        </p:nvGrpSpPr>
        <p:grpSpPr>
          <a:xfrm>
            <a:off x="10031975" y="3555169"/>
            <a:ext cx="611566" cy="592282"/>
            <a:chOff x="1389545" y="1683928"/>
            <a:chExt cx="409009" cy="409016"/>
          </a:xfrm>
        </p:grpSpPr>
        <p:sp>
          <p:nvSpPr>
            <p:cNvPr id="3" name="Google Shape;958;p50">
              <a:extLst>
                <a:ext uri="{FF2B5EF4-FFF2-40B4-BE49-F238E27FC236}">
                  <a16:creationId xmlns:a16="http://schemas.microsoft.com/office/drawing/2014/main" id="{6E6CC4C9-E8E7-9486-7EFD-F97AA0948BA1}"/>
                </a:ext>
              </a:extLst>
            </p:cNvPr>
            <p:cNvSpPr/>
            <p:nvPr/>
          </p:nvSpPr>
          <p:spPr>
            <a:xfrm>
              <a:off x="1577142" y="1813837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9;p50">
              <a:extLst>
                <a:ext uri="{FF2B5EF4-FFF2-40B4-BE49-F238E27FC236}">
                  <a16:creationId xmlns:a16="http://schemas.microsoft.com/office/drawing/2014/main" id="{1B8FBC7C-3A78-EFAC-D8D9-ECC65D448BAB}"/>
                </a:ext>
              </a:extLst>
            </p:cNvPr>
            <p:cNvSpPr/>
            <p:nvPr/>
          </p:nvSpPr>
          <p:spPr>
            <a:xfrm>
              <a:off x="1519453" y="1813837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0;p50">
              <a:extLst>
                <a:ext uri="{FF2B5EF4-FFF2-40B4-BE49-F238E27FC236}">
                  <a16:creationId xmlns:a16="http://schemas.microsoft.com/office/drawing/2014/main" id="{D81B1A13-6826-BE42-3EA8-E754DFF05455}"/>
                </a:ext>
              </a:extLst>
            </p:cNvPr>
            <p:cNvSpPr/>
            <p:nvPr/>
          </p:nvSpPr>
          <p:spPr>
            <a:xfrm>
              <a:off x="1577142" y="1683928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1;p50">
              <a:extLst>
                <a:ext uri="{FF2B5EF4-FFF2-40B4-BE49-F238E27FC236}">
                  <a16:creationId xmlns:a16="http://schemas.microsoft.com/office/drawing/2014/main" id="{00F7CF39-8DF8-A37A-00D1-263E62CC14D2}"/>
                </a:ext>
              </a:extLst>
            </p:cNvPr>
            <p:cNvSpPr/>
            <p:nvPr/>
          </p:nvSpPr>
          <p:spPr>
            <a:xfrm>
              <a:off x="1389545" y="1683928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1610;p73">
            <a:extLst>
              <a:ext uri="{FF2B5EF4-FFF2-40B4-BE49-F238E27FC236}">
                <a16:creationId xmlns:a16="http://schemas.microsoft.com/office/drawing/2014/main" id="{82C1589D-82A0-C257-8578-93D51F6DC633}"/>
              </a:ext>
            </a:extLst>
          </p:cNvPr>
          <p:cNvGrpSpPr/>
          <p:nvPr/>
        </p:nvGrpSpPr>
        <p:grpSpPr>
          <a:xfrm>
            <a:off x="6886643" y="3499696"/>
            <a:ext cx="680376" cy="696124"/>
            <a:chOff x="2213404" y="2545811"/>
            <a:chExt cx="409003" cy="406346"/>
          </a:xfrm>
        </p:grpSpPr>
        <p:sp>
          <p:nvSpPr>
            <p:cNvPr id="24" name="Google Shape;1611;p73">
              <a:extLst>
                <a:ext uri="{FF2B5EF4-FFF2-40B4-BE49-F238E27FC236}">
                  <a16:creationId xmlns:a16="http://schemas.microsoft.com/office/drawing/2014/main" id="{82D40ED6-2497-1F8F-B2F3-C0EBC52A10EC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" name="Google Shape;1612;p73">
              <a:extLst>
                <a:ext uri="{FF2B5EF4-FFF2-40B4-BE49-F238E27FC236}">
                  <a16:creationId xmlns:a16="http://schemas.microsoft.com/office/drawing/2014/main" id="{F6721FF5-988B-3C7C-218C-710B0E618A5E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" name="Google Shape;1613;p73">
              <a:extLst>
                <a:ext uri="{FF2B5EF4-FFF2-40B4-BE49-F238E27FC236}">
                  <a16:creationId xmlns:a16="http://schemas.microsoft.com/office/drawing/2014/main" id="{8926D5FF-1A8E-4ED3-503E-D928BE3B5585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" name="Google Shape;1614;p73">
              <a:extLst>
                <a:ext uri="{FF2B5EF4-FFF2-40B4-BE49-F238E27FC236}">
                  <a16:creationId xmlns:a16="http://schemas.microsoft.com/office/drawing/2014/main" id="{309F71A4-424E-D128-5B8A-944644976DDA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1615;p73">
              <a:extLst>
                <a:ext uri="{FF2B5EF4-FFF2-40B4-BE49-F238E27FC236}">
                  <a16:creationId xmlns:a16="http://schemas.microsoft.com/office/drawing/2014/main" id="{40A1388E-0C2D-6B68-D1F0-B818531E0860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1616;p73">
              <a:extLst>
                <a:ext uri="{FF2B5EF4-FFF2-40B4-BE49-F238E27FC236}">
                  <a16:creationId xmlns:a16="http://schemas.microsoft.com/office/drawing/2014/main" id="{850CA58E-A093-DCCE-2E5C-2381B671B8EA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1617;p73">
              <a:extLst>
                <a:ext uri="{FF2B5EF4-FFF2-40B4-BE49-F238E27FC236}">
                  <a16:creationId xmlns:a16="http://schemas.microsoft.com/office/drawing/2014/main" id="{EF5C0D5C-0435-443C-BAC1-59B07D687371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1618;p73">
              <a:extLst>
                <a:ext uri="{FF2B5EF4-FFF2-40B4-BE49-F238E27FC236}">
                  <a16:creationId xmlns:a16="http://schemas.microsoft.com/office/drawing/2014/main" id="{990054A8-B90B-1781-EAB4-20E848C2C54B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1619;p73">
              <a:extLst>
                <a:ext uri="{FF2B5EF4-FFF2-40B4-BE49-F238E27FC236}">
                  <a16:creationId xmlns:a16="http://schemas.microsoft.com/office/drawing/2014/main" id="{9E03D71F-29FE-AF46-FED2-F5077A930AC0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1620;p73">
              <a:extLst>
                <a:ext uri="{FF2B5EF4-FFF2-40B4-BE49-F238E27FC236}">
                  <a16:creationId xmlns:a16="http://schemas.microsoft.com/office/drawing/2014/main" id="{1A911303-B71A-AB3E-550B-7EC615C77EC1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1621;p73">
              <a:extLst>
                <a:ext uri="{FF2B5EF4-FFF2-40B4-BE49-F238E27FC236}">
                  <a16:creationId xmlns:a16="http://schemas.microsoft.com/office/drawing/2014/main" id="{1D56B78D-240D-5FAF-1170-DB713717A184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1622;p73">
              <a:extLst>
                <a:ext uri="{FF2B5EF4-FFF2-40B4-BE49-F238E27FC236}">
                  <a16:creationId xmlns:a16="http://schemas.microsoft.com/office/drawing/2014/main" id="{F59F5F5B-697C-31C6-C6C1-AA65E1216259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1623;p73">
              <a:extLst>
                <a:ext uri="{FF2B5EF4-FFF2-40B4-BE49-F238E27FC236}">
                  <a16:creationId xmlns:a16="http://schemas.microsoft.com/office/drawing/2014/main" id="{31F987EE-416B-C645-2D4C-DB9C74F15D45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1624;p73">
              <a:extLst>
                <a:ext uri="{FF2B5EF4-FFF2-40B4-BE49-F238E27FC236}">
                  <a16:creationId xmlns:a16="http://schemas.microsoft.com/office/drawing/2014/main" id="{1BB4DFA5-0129-6F57-B724-9605999F3E28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32438058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76265" y="6341200"/>
            <a:ext cx="1633802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>
                <a:solidFill>
                  <a:schemeClr val="dk2"/>
                </a:solidFill>
              </a:rPr>
              <a:t>THE PLUTO PROJECT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/>
              <a:t>LIGHT OS</a:t>
            </a:r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 err="1"/>
              <a:t>LightOS</a:t>
            </a:r>
            <a:r>
              <a:rPr lang="en" sz="2100"/>
              <a:t>, a fast &amp; nimble operating system </a:t>
            </a:r>
          </a:p>
        </p:txBody>
      </p:sp>
      <p:sp>
        <p:nvSpPr>
          <p:cNvPr id="606" name="Google Shape;606;p37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cxnSp>
        <p:nvCxnSpPr>
          <p:cNvPr id="607" name="Google Shape;607;p37"/>
          <p:cNvCxnSpPr/>
          <p:nvPr/>
        </p:nvCxnSpPr>
        <p:spPr>
          <a:xfrm>
            <a:off x="5424800" y="4960870"/>
            <a:ext cx="1336521" cy="192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0" name="Google Shape;515;p33">
            <a:extLst>
              <a:ext uri="{FF2B5EF4-FFF2-40B4-BE49-F238E27FC236}">
                <a16:creationId xmlns:a16="http://schemas.microsoft.com/office/drawing/2014/main" id="{A466B730-0A35-465B-8A39-B1BB56CD6506}"/>
              </a:ext>
            </a:extLst>
          </p:cNvPr>
          <p:cNvSpPr/>
          <p:nvPr/>
        </p:nvSpPr>
        <p:spPr>
          <a:xfrm>
            <a:off x="6512175" y="1730443"/>
            <a:ext cx="3768580" cy="3749475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4398;p95">
            <a:extLst>
              <a:ext uri="{FF2B5EF4-FFF2-40B4-BE49-F238E27FC236}">
                <a16:creationId xmlns:a16="http://schemas.microsoft.com/office/drawing/2014/main" id="{0F21FA07-3BF2-728E-852A-83EC329F2F48}"/>
              </a:ext>
            </a:extLst>
          </p:cNvPr>
          <p:cNvGrpSpPr/>
          <p:nvPr/>
        </p:nvGrpSpPr>
        <p:grpSpPr>
          <a:xfrm>
            <a:off x="6866706" y="2315329"/>
            <a:ext cx="1138014" cy="1350068"/>
            <a:chOff x="2526200" y="1669075"/>
            <a:chExt cx="896875" cy="1118575"/>
          </a:xfrm>
        </p:grpSpPr>
        <p:sp>
          <p:nvSpPr>
            <p:cNvPr id="639" name="Google Shape;4399;p95">
              <a:extLst>
                <a:ext uri="{FF2B5EF4-FFF2-40B4-BE49-F238E27FC236}">
                  <a16:creationId xmlns:a16="http://schemas.microsoft.com/office/drawing/2014/main" id="{C106D734-B5E8-54A7-4EE7-11C8835171BD}"/>
                </a:ext>
              </a:extLst>
            </p:cNvPr>
            <p:cNvSpPr/>
            <p:nvPr/>
          </p:nvSpPr>
          <p:spPr>
            <a:xfrm>
              <a:off x="2915800" y="1820925"/>
              <a:ext cx="161325" cy="270275"/>
            </a:xfrm>
            <a:custGeom>
              <a:avLst/>
              <a:gdLst/>
              <a:ahLst/>
              <a:cxnLst/>
              <a:rect l="l" t="t" r="r" b="b"/>
              <a:pathLst>
                <a:path w="6453" h="10811" extrusionOk="0">
                  <a:moveTo>
                    <a:pt x="3180" y="1"/>
                  </a:moveTo>
                  <a:cubicBezTo>
                    <a:pt x="2071" y="2182"/>
                    <a:pt x="706" y="4550"/>
                    <a:pt x="257" y="6935"/>
                  </a:cubicBezTo>
                  <a:cubicBezTo>
                    <a:pt x="63" y="7961"/>
                    <a:pt x="1" y="9100"/>
                    <a:pt x="659" y="9969"/>
                  </a:cubicBezTo>
                  <a:cubicBezTo>
                    <a:pt x="1307" y="10811"/>
                    <a:pt x="2243" y="10737"/>
                    <a:pt x="3242" y="10784"/>
                  </a:cubicBezTo>
                  <a:cubicBezTo>
                    <a:pt x="3282" y="10786"/>
                    <a:pt x="3322" y="10787"/>
                    <a:pt x="3361" y="10787"/>
                  </a:cubicBezTo>
                  <a:cubicBezTo>
                    <a:pt x="5039" y="10787"/>
                    <a:pt x="6314" y="9063"/>
                    <a:pt x="6390" y="7490"/>
                  </a:cubicBezTo>
                  <a:cubicBezTo>
                    <a:pt x="6453" y="6225"/>
                    <a:pt x="6124" y="5074"/>
                    <a:pt x="5366" y="4075"/>
                  </a:cubicBezTo>
                  <a:cubicBezTo>
                    <a:pt x="4445" y="2851"/>
                    <a:pt x="3107" y="1700"/>
                    <a:pt x="318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400;p95">
              <a:extLst>
                <a:ext uri="{FF2B5EF4-FFF2-40B4-BE49-F238E27FC236}">
                  <a16:creationId xmlns:a16="http://schemas.microsoft.com/office/drawing/2014/main" id="{67D9131F-F193-44BC-69CA-F3CD5D29300B}"/>
                </a:ext>
              </a:extLst>
            </p:cNvPr>
            <p:cNvSpPr/>
            <p:nvPr/>
          </p:nvSpPr>
          <p:spPr>
            <a:xfrm>
              <a:off x="2894625" y="1718175"/>
              <a:ext cx="121600" cy="125900"/>
            </a:xfrm>
            <a:custGeom>
              <a:avLst/>
              <a:gdLst/>
              <a:ahLst/>
              <a:cxnLst/>
              <a:rect l="l" t="t" r="r" b="b"/>
              <a:pathLst>
                <a:path w="4864" h="5036" extrusionOk="0">
                  <a:moveTo>
                    <a:pt x="2484" y="0"/>
                  </a:moveTo>
                  <a:lnTo>
                    <a:pt x="0" y="2631"/>
                  </a:lnTo>
                  <a:cubicBezTo>
                    <a:pt x="0" y="2631"/>
                    <a:pt x="2037" y="5036"/>
                    <a:pt x="3323" y="5036"/>
                  </a:cubicBezTo>
                  <a:cubicBezTo>
                    <a:pt x="3778" y="5036"/>
                    <a:pt x="4139" y="4734"/>
                    <a:pt x="4283" y="3918"/>
                  </a:cubicBezTo>
                  <a:cubicBezTo>
                    <a:pt x="4864" y="623"/>
                    <a:pt x="2484" y="0"/>
                    <a:pt x="2484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401;p95">
              <a:extLst>
                <a:ext uri="{FF2B5EF4-FFF2-40B4-BE49-F238E27FC236}">
                  <a16:creationId xmlns:a16="http://schemas.microsoft.com/office/drawing/2014/main" id="{8F6CB7D1-678E-B3D2-70A9-20470AF1CFA7}"/>
                </a:ext>
              </a:extLst>
            </p:cNvPr>
            <p:cNvSpPr/>
            <p:nvPr/>
          </p:nvSpPr>
          <p:spPr>
            <a:xfrm>
              <a:off x="2526200" y="1820875"/>
              <a:ext cx="398500" cy="444925"/>
            </a:xfrm>
            <a:custGeom>
              <a:avLst/>
              <a:gdLst/>
              <a:ahLst/>
              <a:cxnLst/>
              <a:rect l="l" t="t" r="r" b="b"/>
              <a:pathLst>
                <a:path w="15940" h="17797" extrusionOk="0">
                  <a:moveTo>
                    <a:pt x="8802" y="1"/>
                  </a:moveTo>
                  <a:cubicBezTo>
                    <a:pt x="8618" y="1"/>
                    <a:pt x="8408" y="19"/>
                    <a:pt x="8168" y="66"/>
                  </a:cubicBezTo>
                  <a:cubicBezTo>
                    <a:pt x="8284" y="2377"/>
                    <a:pt x="8393" y="4024"/>
                    <a:pt x="6835" y="5839"/>
                  </a:cubicBezTo>
                  <a:cubicBezTo>
                    <a:pt x="5935" y="6891"/>
                    <a:pt x="5004" y="7272"/>
                    <a:pt x="3676" y="7994"/>
                  </a:cubicBezTo>
                  <a:cubicBezTo>
                    <a:pt x="2505" y="8631"/>
                    <a:pt x="0" y="10760"/>
                    <a:pt x="1255" y="14504"/>
                  </a:cubicBezTo>
                  <a:cubicBezTo>
                    <a:pt x="2012" y="16765"/>
                    <a:pt x="4190" y="17796"/>
                    <a:pt x="6502" y="17796"/>
                  </a:cubicBezTo>
                  <a:cubicBezTo>
                    <a:pt x="7708" y="17796"/>
                    <a:pt x="8950" y="17515"/>
                    <a:pt x="10046" y="16983"/>
                  </a:cubicBezTo>
                  <a:cubicBezTo>
                    <a:pt x="11098" y="16471"/>
                    <a:pt x="12039" y="16210"/>
                    <a:pt x="12802" y="15305"/>
                  </a:cubicBezTo>
                  <a:cubicBezTo>
                    <a:pt x="13425" y="14562"/>
                    <a:pt x="14052" y="13762"/>
                    <a:pt x="14449" y="12867"/>
                  </a:cubicBezTo>
                  <a:cubicBezTo>
                    <a:pt x="15327" y="10891"/>
                    <a:pt x="15940" y="8380"/>
                    <a:pt x="15527" y="6210"/>
                  </a:cubicBezTo>
                  <a:cubicBezTo>
                    <a:pt x="15088" y="3867"/>
                    <a:pt x="13664" y="2027"/>
                    <a:pt x="11600" y="866"/>
                  </a:cubicBezTo>
                  <a:cubicBezTo>
                    <a:pt x="11008" y="531"/>
                    <a:pt x="10417" y="307"/>
                    <a:pt x="9763" y="155"/>
                  </a:cubicBezTo>
                  <a:cubicBezTo>
                    <a:pt x="9533" y="100"/>
                    <a:pt x="9237" y="1"/>
                    <a:pt x="8802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402;p95">
              <a:extLst>
                <a:ext uri="{FF2B5EF4-FFF2-40B4-BE49-F238E27FC236}">
                  <a16:creationId xmlns:a16="http://schemas.microsoft.com/office/drawing/2014/main" id="{6F17E9CE-7D6F-4E5D-5251-A27C4EFC0E39}"/>
                </a:ext>
              </a:extLst>
            </p:cNvPr>
            <p:cNvSpPr/>
            <p:nvPr/>
          </p:nvSpPr>
          <p:spPr>
            <a:xfrm>
              <a:off x="2707925" y="1669075"/>
              <a:ext cx="249225" cy="291025"/>
            </a:xfrm>
            <a:custGeom>
              <a:avLst/>
              <a:gdLst/>
              <a:ahLst/>
              <a:cxnLst/>
              <a:rect l="l" t="t" r="r" b="b"/>
              <a:pathLst>
                <a:path w="9969" h="11641" extrusionOk="0">
                  <a:moveTo>
                    <a:pt x="6057" y="1"/>
                  </a:moveTo>
                  <a:cubicBezTo>
                    <a:pt x="5772" y="1"/>
                    <a:pt x="5468" y="15"/>
                    <a:pt x="5142" y="45"/>
                  </a:cubicBezTo>
                  <a:cubicBezTo>
                    <a:pt x="3792" y="176"/>
                    <a:pt x="2214" y="1322"/>
                    <a:pt x="1487" y="2519"/>
                  </a:cubicBezTo>
                  <a:cubicBezTo>
                    <a:pt x="1" y="4961"/>
                    <a:pt x="712" y="8543"/>
                    <a:pt x="3416" y="10593"/>
                  </a:cubicBezTo>
                  <a:cubicBezTo>
                    <a:pt x="3912" y="11416"/>
                    <a:pt x="4467" y="11641"/>
                    <a:pt x="4796" y="11641"/>
                  </a:cubicBezTo>
                  <a:cubicBezTo>
                    <a:pt x="4957" y="11641"/>
                    <a:pt x="5063" y="11587"/>
                    <a:pt x="5084" y="11524"/>
                  </a:cubicBezTo>
                  <a:cubicBezTo>
                    <a:pt x="5147" y="11336"/>
                    <a:pt x="4284" y="3497"/>
                    <a:pt x="4284" y="3497"/>
                  </a:cubicBezTo>
                  <a:lnTo>
                    <a:pt x="9969" y="1860"/>
                  </a:lnTo>
                  <a:cubicBezTo>
                    <a:pt x="9969" y="1860"/>
                    <a:pt x="9335" y="1"/>
                    <a:pt x="6057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403;p95">
              <a:extLst>
                <a:ext uri="{FF2B5EF4-FFF2-40B4-BE49-F238E27FC236}">
                  <a16:creationId xmlns:a16="http://schemas.microsoft.com/office/drawing/2014/main" id="{974B5CE2-B128-97E1-A5A0-5A286E5DD048}"/>
                </a:ext>
              </a:extLst>
            </p:cNvPr>
            <p:cNvSpPr/>
            <p:nvPr/>
          </p:nvSpPr>
          <p:spPr>
            <a:xfrm>
              <a:off x="2707925" y="2013300"/>
              <a:ext cx="715150" cy="774350"/>
            </a:xfrm>
            <a:custGeom>
              <a:avLst/>
              <a:gdLst/>
              <a:ahLst/>
              <a:cxnLst/>
              <a:rect l="l" t="t" r="r" b="b"/>
              <a:pathLst>
                <a:path w="28606" h="30974" extrusionOk="0">
                  <a:moveTo>
                    <a:pt x="14136" y="1"/>
                  </a:moveTo>
                  <a:cubicBezTo>
                    <a:pt x="12078" y="1"/>
                    <a:pt x="9878" y="432"/>
                    <a:pt x="9878" y="432"/>
                  </a:cubicBezTo>
                  <a:cubicBezTo>
                    <a:pt x="9878" y="432"/>
                    <a:pt x="6600" y="1484"/>
                    <a:pt x="5574" y="1651"/>
                  </a:cubicBezTo>
                  <a:cubicBezTo>
                    <a:pt x="4544" y="1824"/>
                    <a:pt x="1" y="6358"/>
                    <a:pt x="88" y="8926"/>
                  </a:cubicBezTo>
                  <a:cubicBezTo>
                    <a:pt x="141" y="10516"/>
                    <a:pt x="6088" y="18448"/>
                    <a:pt x="11495" y="24384"/>
                  </a:cubicBezTo>
                  <a:cubicBezTo>
                    <a:pt x="14826" y="28034"/>
                    <a:pt x="18816" y="30973"/>
                    <a:pt x="18816" y="30973"/>
                  </a:cubicBezTo>
                  <a:lnTo>
                    <a:pt x="28605" y="22177"/>
                  </a:lnTo>
                  <a:cubicBezTo>
                    <a:pt x="28605" y="22177"/>
                    <a:pt x="16216" y="145"/>
                    <a:pt x="15250" y="51"/>
                  </a:cubicBezTo>
                  <a:cubicBezTo>
                    <a:pt x="14893" y="16"/>
                    <a:pt x="14517" y="1"/>
                    <a:pt x="14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404;p95">
              <a:extLst>
                <a:ext uri="{FF2B5EF4-FFF2-40B4-BE49-F238E27FC236}">
                  <a16:creationId xmlns:a16="http://schemas.microsoft.com/office/drawing/2014/main" id="{7C2E9E79-E210-4176-956D-D4ABDD17666C}"/>
                </a:ext>
              </a:extLst>
            </p:cNvPr>
            <p:cNvSpPr/>
            <p:nvPr/>
          </p:nvSpPr>
          <p:spPr>
            <a:xfrm>
              <a:off x="2925725" y="2543675"/>
              <a:ext cx="24325" cy="28250"/>
            </a:xfrm>
            <a:custGeom>
              <a:avLst/>
              <a:gdLst/>
              <a:ahLst/>
              <a:cxnLst/>
              <a:rect l="l" t="t" r="r" b="b"/>
              <a:pathLst>
                <a:path w="973" h="1130" extrusionOk="0">
                  <a:moveTo>
                    <a:pt x="968" y="1130"/>
                  </a:moveTo>
                  <a:lnTo>
                    <a:pt x="973" y="1130"/>
                  </a:lnTo>
                  <a:lnTo>
                    <a:pt x="968" y="1130"/>
                  </a:lnTo>
                  <a:close/>
                  <a:moveTo>
                    <a:pt x="953" y="1108"/>
                  </a:moveTo>
                  <a:lnTo>
                    <a:pt x="958" y="1114"/>
                  </a:lnTo>
                  <a:lnTo>
                    <a:pt x="953" y="1108"/>
                  </a:lnTo>
                  <a:close/>
                  <a:moveTo>
                    <a:pt x="931" y="1087"/>
                  </a:moveTo>
                  <a:cubicBezTo>
                    <a:pt x="936" y="1092"/>
                    <a:pt x="941" y="1098"/>
                    <a:pt x="946" y="1103"/>
                  </a:cubicBezTo>
                  <a:cubicBezTo>
                    <a:pt x="941" y="1098"/>
                    <a:pt x="936" y="1092"/>
                    <a:pt x="931" y="1087"/>
                  </a:cubicBezTo>
                  <a:close/>
                  <a:moveTo>
                    <a:pt x="11" y="15"/>
                  </a:moveTo>
                  <a:cubicBezTo>
                    <a:pt x="319" y="371"/>
                    <a:pt x="623" y="732"/>
                    <a:pt x="931" y="1087"/>
                  </a:cubicBezTo>
                  <a:cubicBezTo>
                    <a:pt x="623" y="732"/>
                    <a:pt x="319" y="371"/>
                    <a:pt x="11" y="15"/>
                  </a:cubicBezTo>
                  <a:close/>
                  <a:moveTo>
                    <a:pt x="0" y="0"/>
                  </a:moveTo>
                  <a:lnTo>
                    <a:pt x="5" y="5"/>
                  </a:lnTo>
                  <a:close/>
                </a:path>
              </a:pathLst>
            </a:custGeom>
            <a:solidFill>
              <a:srgbClr val="FCD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405;p95">
              <a:extLst>
                <a:ext uri="{FF2B5EF4-FFF2-40B4-BE49-F238E27FC236}">
                  <a16:creationId xmlns:a16="http://schemas.microsoft.com/office/drawing/2014/main" id="{78B2D383-BB4C-883D-D297-38E4C61BDB3E}"/>
                </a:ext>
              </a:extLst>
            </p:cNvPr>
            <p:cNvSpPr/>
            <p:nvPr/>
          </p:nvSpPr>
          <p:spPr>
            <a:xfrm>
              <a:off x="2894100" y="2013400"/>
              <a:ext cx="528975" cy="774250"/>
            </a:xfrm>
            <a:custGeom>
              <a:avLst/>
              <a:gdLst/>
              <a:ahLst/>
              <a:cxnLst/>
              <a:rect l="l" t="t" r="r" b="b"/>
              <a:pathLst>
                <a:path w="21159" h="30970" extrusionOk="0">
                  <a:moveTo>
                    <a:pt x="6683" y="0"/>
                  </a:moveTo>
                  <a:cubicBezTo>
                    <a:pt x="6987" y="1840"/>
                    <a:pt x="7075" y="3718"/>
                    <a:pt x="6939" y="5579"/>
                  </a:cubicBezTo>
                  <a:cubicBezTo>
                    <a:pt x="6542" y="11002"/>
                    <a:pt x="4231" y="16467"/>
                    <a:pt x="0" y="19699"/>
                  </a:cubicBezTo>
                  <a:cubicBezTo>
                    <a:pt x="418" y="20201"/>
                    <a:pt x="837" y="20709"/>
                    <a:pt x="1265" y="21211"/>
                  </a:cubicBezTo>
                  <a:lnTo>
                    <a:pt x="1270" y="21216"/>
                  </a:lnTo>
                  <a:cubicBezTo>
                    <a:pt x="1276" y="21221"/>
                    <a:pt x="1276" y="21221"/>
                    <a:pt x="1276" y="21226"/>
                  </a:cubicBezTo>
                  <a:cubicBezTo>
                    <a:pt x="1584" y="21582"/>
                    <a:pt x="1888" y="21943"/>
                    <a:pt x="2196" y="22298"/>
                  </a:cubicBezTo>
                  <a:cubicBezTo>
                    <a:pt x="2201" y="22303"/>
                    <a:pt x="2206" y="22309"/>
                    <a:pt x="2211" y="22314"/>
                  </a:cubicBezTo>
                  <a:lnTo>
                    <a:pt x="2218" y="22319"/>
                  </a:lnTo>
                  <a:lnTo>
                    <a:pt x="2223" y="22325"/>
                  </a:lnTo>
                  <a:cubicBezTo>
                    <a:pt x="2228" y="22330"/>
                    <a:pt x="2233" y="22335"/>
                    <a:pt x="2233" y="22341"/>
                  </a:cubicBezTo>
                  <a:lnTo>
                    <a:pt x="2238" y="22341"/>
                  </a:lnTo>
                  <a:cubicBezTo>
                    <a:pt x="2839" y="23036"/>
                    <a:pt x="3446" y="23721"/>
                    <a:pt x="4048" y="24380"/>
                  </a:cubicBezTo>
                  <a:cubicBezTo>
                    <a:pt x="7379" y="28030"/>
                    <a:pt x="11369" y="30969"/>
                    <a:pt x="11369" y="30969"/>
                  </a:cubicBezTo>
                  <a:lnTo>
                    <a:pt x="21158" y="22173"/>
                  </a:lnTo>
                  <a:cubicBezTo>
                    <a:pt x="21158" y="22173"/>
                    <a:pt x="8769" y="141"/>
                    <a:pt x="7803" y="47"/>
                  </a:cubicBezTo>
                  <a:cubicBezTo>
                    <a:pt x="7620" y="32"/>
                    <a:pt x="7431" y="16"/>
                    <a:pt x="7243" y="10"/>
                  </a:cubicBezTo>
                  <a:cubicBezTo>
                    <a:pt x="7060" y="0"/>
                    <a:pt x="6872" y="0"/>
                    <a:pt x="6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406;p95">
              <a:extLst>
                <a:ext uri="{FF2B5EF4-FFF2-40B4-BE49-F238E27FC236}">
                  <a16:creationId xmlns:a16="http://schemas.microsoft.com/office/drawing/2014/main" id="{0FC99816-B31F-AE95-3A6A-12EFE7569C21}"/>
                </a:ext>
              </a:extLst>
            </p:cNvPr>
            <p:cNvSpPr/>
            <p:nvPr/>
          </p:nvSpPr>
          <p:spPr>
            <a:xfrm>
              <a:off x="2800500" y="1901225"/>
              <a:ext cx="167225" cy="192500"/>
            </a:xfrm>
            <a:custGeom>
              <a:avLst/>
              <a:gdLst/>
              <a:ahLst/>
              <a:cxnLst/>
              <a:rect l="l" t="t" r="r" b="b"/>
              <a:pathLst>
                <a:path w="6689" h="7700" extrusionOk="0">
                  <a:moveTo>
                    <a:pt x="910" y="1"/>
                  </a:moveTo>
                  <a:lnTo>
                    <a:pt x="0" y="942"/>
                  </a:lnTo>
                  <a:cubicBezTo>
                    <a:pt x="0" y="942"/>
                    <a:pt x="1495" y="3640"/>
                    <a:pt x="810" y="6960"/>
                  </a:cubicBezTo>
                  <a:cubicBezTo>
                    <a:pt x="1230" y="7482"/>
                    <a:pt x="1912" y="7700"/>
                    <a:pt x="2680" y="7700"/>
                  </a:cubicBezTo>
                  <a:cubicBezTo>
                    <a:pt x="4084" y="7700"/>
                    <a:pt x="5776" y="6973"/>
                    <a:pt x="6688" y="6040"/>
                  </a:cubicBezTo>
                  <a:cubicBezTo>
                    <a:pt x="6030" y="4994"/>
                    <a:pt x="5757" y="2186"/>
                    <a:pt x="5757" y="2186"/>
                  </a:cubicBezTo>
                  <a:lnTo>
                    <a:pt x="910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407;p95">
              <a:extLst>
                <a:ext uri="{FF2B5EF4-FFF2-40B4-BE49-F238E27FC236}">
                  <a16:creationId xmlns:a16="http://schemas.microsoft.com/office/drawing/2014/main" id="{3C09205E-79F7-0FB1-4EB1-5C12BDB9BB99}"/>
                </a:ext>
              </a:extLst>
            </p:cNvPr>
            <p:cNvSpPr/>
            <p:nvPr/>
          </p:nvSpPr>
          <p:spPr>
            <a:xfrm>
              <a:off x="2902725" y="1937025"/>
              <a:ext cx="31275" cy="14150"/>
            </a:xfrm>
            <a:custGeom>
              <a:avLst/>
              <a:gdLst/>
              <a:ahLst/>
              <a:cxnLst/>
              <a:rect l="l" t="t" r="r" b="b"/>
              <a:pathLst>
                <a:path w="1251" h="566" extrusionOk="0">
                  <a:moveTo>
                    <a:pt x="0" y="1"/>
                  </a:moveTo>
                  <a:lnTo>
                    <a:pt x="0" y="1"/>
                  </a:lnTo>
                  <a:lnTo>
                    <a:pt x="1250" y="565"/>
                  </a:lnTo>
                  <a:lnTo>
                    <a:pt x="1250" y="565"/>
                  </a:lnTo>
                  <a:close/>
                </a:path>
              </a:pathLst>
            </a:custGeom>
            <a:solidFill>
              <a:srgbClr val="FEEF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408;p95">
              <a:extLst>
                <a:ext uri="{FF2B5EF4-FFF2-40B4-BE49-F238E27FC236}">
                  <a16:creationId xmlns:a16="http://schemas.microsoft.com/office/drawing/2014/main" id="{3A3A2E57-8E3A-357A-D49D-D0998E8D1EB7}"/>
                </a:ext>
              </a:extLst>
            </p:cNvPr>
            <p:cNvSpPr/>
            <p:nvPr/>
          </p:nvSpPr>
          <p:spPr>
            <a:xfrm>
              <a:off x="2933975" y="1951150"/>
              <a:ext cx="22475" cy="72725"/>
            </a:xfrm>
            <a:custGeom>
              <a:avLst/>
              <a:gdLst/>
              <a:ahLst/>
              <a:cxnLst/>
              <a:rect l="l" t="t" r="r" b="b"/>
              <a:pathLst>
                <a:path w="899" h="2909" extrusionOk="0">
                  <a:moveTo>
                    <a:pt x="0" y="0"/>
                  </a:moveTo>
                  <a:lnTo>
                    <a:pt x="0" y="0"/>
                  </a:lnTo>
                  <a:lnTo>
                    <a:pt x="418" y="189"/>
                  </a:lnTo>
                  <a:cubicBezTo>
                    <a:pt x="418" y="189"/>
                    <a:pt x="565" y="1690"/>
                    <a:pt x="899" y="2908"/>
                  </a:cubicBezTo>
                  <a:lnTo>
                    <a:pt x="899" y="2908"/>
                  </a:lnTo>
                  <a:cubicBezTo>
                    <a:pt x="565" y="1690"/>
                    <a:pt x="418" y="189"/>
                    <a:pt x="418" y="189"/>
                  </a:cubicBez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409;p95">
              <a:extLst>
                <a:ext uri="{FF2B5EF4-FFF2-40B4-BE49-F238E27FC236}">
                  <a16:creationId xmlns:a16="http://schemas.microsoft.com/office/drawing/2014/main" id="{E1AC1A4B-FBE4-2C3C-B238-7F6DEE42E3F9}"/>
                </a:ext>
              </a:extLst>
            </p:cNvPr>
            <p:cNvSpPr/>
            <p:nvPr/>
          </p:nvSpPr>
          <p:spPr>
            <a:xfrm>
              <a:off x="2860475" y="1917950"/>
              <a:ext cx="42275" cy="19100"/>
            </a:xfrm>
            <a:custGeom>
              <a:avLst/>
              <a:gdLst/>
              <a:ahLst/>
              <a:cxnLst/>
              <a:rect l="l" t="t" r="r" b="b"/>
              <a:pathLst>
                <a:path w="1691" h="764" extrusionOk="0">
                  <a:moveTo>
                    <a:pt x="1" y="0"/>
                  </a:moveTo>
                  <a:lnTo>
                    <a:pt x="1" y="0"/>
                  </a:lnTo>
                  <a:lnTo>
                    <a:pt x="1690" y="764"/>
                  </a:lnTo>
                  <a:lnTo>
                    <a:pt x="1690" y="764"/>
                  </a:lnTo>
                  <a:close/>
                </a:path>
              </a:pathLst>
            </a:custGeom>
            <a:solidFill>
              <a:srgbClr val="651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410;p95">
              <a:extLst>
                <a:ext uri="{FF2B5EF4-FFF2-40B4-BE49-F238E27FC236}">
                  <a16:creationId xmlns:a16="http://schemas.microsoft.com/office/drawing/2014/main" id="{DA7D9BAF-596D-B503-6A83-3E8873EDFF21}"/>
                </a:ext>
              </a:extLst>
            </p:cNvPr>
            <p:cNvSpPr/>
            <p:nvPr/>
          </p:nvSpPr>
          <p:spPr>
            <a:xfrm>
              <a:off x="2858375" y="1917950"/>
              <a:ext cx="109350" cy="135850"/>
            </a:xfrm>
            <a:custGeom>
              <a:avLst/>
              <a:gdLst/>
              <a:ahLst/>
              <a:cxnLst/>
              <a:rect l="l" t="t" r="r" b="b"/>
              <a:pathLst>
                <a:path w="4374" h="5434" extrusionOk="0">
                  <a:moveTo>
                    <a:pt x="85" y="0"/>
                  </a:moveTo>
                  <a:lnTo>
                    <a:pt x="85" y="0"/>
                  </a:lnTo>
                  <a:cubicBezTo>
                    <a:pt x="1" y="749"/>
                    <a:pt x="27" y="1502"/>
                    <a:pt x="232" y="2228"/>
                  </a:cubicBezTo>
                  <a:cubicBezTo>
                    <a:pt x="451" y="2996"/>
                    <a:pt x="917" y="3667"/>
                    <a:pt x="1356" y="4325"/>
                  </a:cubicBezTo>
                  <a:cubicBezTo>
                    <a:pt x="1837" y="5052"/>
                    <a:pt x="2491" y="5392"/>
                    <a:pt x="3369" y="5429"/>
                  </a:cubicBezTo>
                  <a:cubicBezTo>
                    <a:pt x="3442" y="5429"/>
                    <a:pt x="3515" y="5434"/>
                    <a:pt x="3589" y="5434"/>
                  </a:cubicBezTo>
                  <a:cubicBezTo>
                    <a:pt x="3840" y="5434"/>
                    <a:pt x="4096" y="5419"/>
                    <a:pt x="4357" y="5387"/>
                  </a:cubicBezTo>
                  <a:cubicBezTo>
                    <a:pt x="4362" y="5381"/>
                    <a:pt x="4368" y="5376"/>
                    <a:pt x="4373" y="5371"/>
                  </a:cubicBezTo>
                  <a:cubicBezTo>
                    <a:pt x="4195" y="5089"/>
                    <a:pt x="4048" y="4681"/>
                    <a:pt x="3923" y="4236"/>
                  </a:cubicBezTo>
                  <a:cubicBezTo>
                    <a:pt x="3589" y="3018"/>
                    <a:pt x="3442" y="1517"/>
                    <a:pt x="3442" y="1517"/>
                  </a:cubicBezTo>
                  <a:lnTo>
                    <a:pt x="3024" y="1328"/>
                  </a:lnTo>
                  <a:lnTo>
                    <a:pt x="1774" y="76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411;p95">
              <a:extLst>
                <a:ext uri="{FF2B5EF4-FFF2-40B4-BE49-F238E27FC236}">
                  <a16:creationId xmlns:a16="http://schemas.microsoft.com/office/drawing/2014/main" id="{49F24686-BFBD-D161-3719-E382ED479814}"/>
                </a:ext>
              </a:extLst>
            </p:cNvPr>
            <p:cNvSpPr/>
            <p:nvPr/>
          </p:nvSpPr>
          <p:spPr>
            <a:xfrm>
              <a:off x="2766600" y="1888225"/>
              <a:ext cx="74925" cy="73725"/>
            </a:xfrm>
            <a:custGeom>
              <a:avLst/>
              <a:gdLst/>
              <a:ahLst/>
              <a:cxnLst/>
              <a:rect l="l" t="t" r="r" b="b"/>
              <a:pathLst>
                <a:path w="2997" h="2949" extrusionOk="0">
                  <a:moveTo>
                    <a:pt x="1112" y="0"/>
                  </a:moveTo>
                  <a:cubicBezTo>
                    <a:pt x="750" y="0"/>
                    <a:pt x="385" y="174"/>
                    <a:pt x="273" y="552"/>
                  </a:cubicBezTo>
                  <a:cubicBezTo>
                    <a:pt x="1" y="1467"/>
                    <a:pt x="885" y="2899"/>
                    <a:pt x="1946" y="2947"/>
                  </a:cubicBezTo>
                  <a:cubicBezTo>
                    <a:pt x="1975" y="2948"/>
                    <a:pt x="2002" y="2948"/>
                    <a:pt x="2029" y="2948"/>
                  </a:cubicBezTo>
                  <a:cubicBezTo>
                    <a:pt x="2997" y="2948"/>
                    <a:pt x="2799" y="2157"/>
                    <a:pt x="2799" y="2157"/>
                  </a:cubicBezTo>
                  <a:lnTo>
                    <a:pt x="2078" y="458"/>
                  </a:lnTo>
                  <a:cubicBezTo>
                    <a:pt x="2078" y="458"/>
                    <a:pt x="1832" y="185"/>
                    <a:pt x="1487" y="65"/>
                  </a:cubicBezTo>
                  <a:cubicBezTo>
                    <a:pt x="1370" y="22"/>
                    <a:pt x="1241" y="0"/>
                    <a:pt x="1112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412;p95">
              <a:extLst>
                <a:ext uri="{FF2B5EF4-FFF2-40B4-BE49-F238E27FC236}">
                  <a16:creationId xmlns:a16="http://schemas.microsoft.com/office/drawing/2014/main" id="{E953721E-A4F5-B2B4-3052-583939FD50A1}"/>
                </a:ext>
              </a:extLst>
            </p:cNvPr>
            <p:cNvSpPr/>
            <p:nvPr/>
          </p:nvSpPr>
          <p:spPr>
            <a:xfrm>
              <a:off x="2780475" y="1899250"/>
              <a:ext cx="50100" cy="50350"/>
            </a:xfrm>
            <a:custGeom>
              <a:avLst/>
              <a:gdLst/>
              <a:ahLst/>
              <a:cxnLst/>
              <a:rect l="l" t="t" r="r" b="b"/>
              <a:pathLst>
                <a:path w="2004" h="2014" extrusionOk="0">
                  <a:moveTo>
                    <a:pt x="659" y="0"/>
                  </a:moveTo>
                  <a:cubicBezTo>
                    <a:pt x="450" y="0"/>
                    <a:pt x="256" y="90"/>
                    <a:pt x="189" y="319"/>
                  </a:cubicBezTo>
                  <a:cubicBezTo>
                    <a:pt x="0" y="937"/>
                    <a:pt x="575" y="1982"/>
                    <a:pt x="1297" y="2014"/>
                  </a:cubicBezTo>
                  <a:lnTo>
                    <a:pt x="1355" y="2014"/>
                  </a:lnTo>
                  <a:cubicBezTo>
                    <a:pt x="2003" y="2014"/>
                    <a:pt x="1873" y="1480"/>
                    <a:pt x="1873" y="1480"/>
                  </a:cubicBezTo>
                  <a:lnTo>
                    <a:pt x="1381" y="331"/>
                  </a:lnTo>
                  <a:cubicBezTo>
                    <a:pt x="1381" y="331"/>
                    <a:pt x="1214" y="147"/>
                    <a:pt x="983" y="63"/>
                  </a:cubicBezTo>
                  <a:cubicBezTo>
                    <a:pt x="879" y="27"/>
                    <a:pt x="770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413;p95">
              <a:extLst>
                <a:ext uri="{FF2B5EF4-FFF2-40B4-BE49-F238E27FC236}">
                  <a16:creationId xmlns:a16="http://schemas.microsoft.com/office/drawing/2014/main" id="{032E1C9D-2B5A-A8F5-1986-84DADDEFEE42}"/>
                </a:ext>
              </a:extLst>
            </p:cNvPr>
            <p:cNvSpPr/>
            <p:nvPr/>
          </p:nvSpPr>
          <p:spPr>
            <a:xfrm>
              <a:off x="2760600" y="1742175"/>
              <a:ext cx="248050" cy="265150"/>
            </a:xfrm>
            <a:custGeom>
              <a:avLst/>
              <a:gdLst/>
              <a:ahLst/>
              <a:cxnLst/>
              <a:rect l="l" t="t" r="r" b="b"/>
              <a:pathLst>
                <a:path w="9922" h="10606" extrusionOk="0">
                  <a:moveTo>
                    <a:pt x="4888" y="1"/>
                  </a:moveTo>
                  <a:cubicBezTo>
                    <a:pt x="3494" y="1"/>
                    <a:pt x="2080" y="484"/>
                    <a:pt x="1413" y="1896"/>
                  </a:cubicBezTo>
                  <a:cubicBezTo>
                    <a:pt x="1" y="4888"/>
                    <a:pt x="2777" y="8830"/>
                    <a:pt x="3974" y="9725"/>
                  </a:cubicBezTo>
                  <a:cubicBezTo>
                    <a:pt x="4754" y="10312"/>
                    <a:pt x="5677" y="10605"/>
                    <a:pt x="6548" y="10605"/>
                  </a:cubicBezTo>
                  <a:cubicBezTo>
                    <a:pt x="8022" y="10605"/>
                    <a:pt x="9349" y="9765"/>
                    <a:pt x="9586" y="8082"/>
                  </a:cubicBezTo>
                  <a:cubicBezTo>
                    <a:pt x="9921" y="5677"/>
                    <a:pt x="9246" y="2304"/>
                    <a:pt x="8415" y="1190"/>
                  </a:cubicBezTo>
                  <a:cubicBezTo>
                    <a:pt x="7974" y="603"/>
                    <a:pt x="6443" y="1"/>
                    <a:pt x="4888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414;p95">
              <a:extLst>
                <a:ext uri="{FF2B5EF4-FFF2-40B4-BE49-F238E27FC236}">
                  <a16:creationId xmlns:a16="http://schemas.microsoft.com/office/drawing/2014/main" id="{DC918764-5343-7FCF-F57E-EA4F7B574537}"/>
                </a:ext>
              </a:extLst>
            </p:cNvPr>
            <p:cNvSpPr/>
            <p:nvPr/>
          </p:nvSpPr>
          <p:spPr>
            <a:xfrm>
              <a:off x="2622925" y="2141250"/>
              <a:ext cx="254050" cy="480725"/>
            </a:xfrm>
            <a:custGeom>
              <a:avLst/>
              <a:gdLst/>
              <a:ahLst/>
              <a:cxnLst/>
              <a:rect l="l" t="t" r="r" b="b"/>
              <a:pathLst>
                <a:path w="10162" h="19229" extrusionOk="0">
                  <a:moveTo>
                    <a:pt x="6662" y="0"/>
                  </a:moveTo>
                  <a:cubicBezTo>
                    <a:pt x="5427" y="0"/>
                    <a:pt x="4116" y="1000"/>
                    <a:pt x="3259" y="3750"/>
                  </a:cubicBezTo>
                  <a:cubicBezTo>
                    <a:pt x="2129" y="7390"/>
                    <a:pt x="1" y="18931"/>
                    <a:pt x="3150" y="19214"/>
                  </a:cubicBezTo>
                  <a:cubicBezTo>
                    <a:pt x="3259" y="19224"/>
                    <a:pt x="3366" y="19229"/>
                    <a:pt x="3470" y="19229"/>
                  </a:cubicBezTo>
                  <a:cubicBezTo>
                    <a:pt x="5360" y="19229"/>
                    <a:pt x="6520" y="17633"/>
                    <a:pt x="7134" y="16583"/>
                  </a:cubicBezTo>
                  <a:cubicBezTo>
                    <a:pt x="8661" y="13979"/>
                    <a:pt x="9551" y="7505"/>
                    <a:pt x="9937" y="4143"/>
                  </a:cubicBezTo>
                  <a:cubicBezTo>
                    <a:pt x="10162" y="2199"/>
                    <a:pt x="8495" y="0"/>
                    <a:pt x="666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415;p95">
              <a:extLst>
                <a:ext uri="{FF2B5EF4-FFF2-40B4-BE49-F238E27FC236}">
                  <a16:creationId xmlns:a16="http://schemas.microsoft.com/office/drawing/2014/main" id="{5A0278CA-77F6-500A-5D4F-AEA44C5A1587}"/>
                </a:ext>
              </a:extLst>
            </p:cNvPr>
            <p:cNvSpPr/>
            <p:nvPr/>
          </p:nvSpPr>
          <p:spPr>
            <a:xfrm>
              <a:off x="2753150" y="1699950"/>
              <a:ext cx="241200" cy="229275"/>
            </a:xfrm>
            <a:custGeom>
              <a:avLst/>
              <a:gdLst/>
              <a:ahLst/>
              <a:cxnLst/>
              <a:rect l="l" t="t" r="r" b="b"/>
              <a:pathLst>
                <a:path w="9648" h="9171" extrusionOk="0">
                  <a:moveTo>
                    <a:pt x="5888" y="1"/>
                  </a:moveTo>
                  <a:cubicBezTo>
                    <a:pt x="4424" y="1"/>
                    <a:pt x="2744" y="625"/>
                    <a:pt x="1784" y="1619"/>
                  </a:cubicBezTo>
                  <a:cubicBezTo>
                    <a:pt x="0" y="3464"/>
                    <a:pt x="821" y="5578"/>
                    <a:pt x="1250" y="6812"/>
                  </a:cubicBezTo>
                  <a:cubicBezTo>
                    <a:pt x="1654" y="7980"/>
                    <a:pt x="2446" y="9171"/>
                    <a:pt x="2752" y="9171"/>
                  </a:cubicBezTo>
                  <a:cubicBezTo>
                    <a:pt x="2783" y="9171"/>
                    <a:pt x="2809" y="9159"/>
                    <a:pt x="2829" y="9133"/>
                  </a:cubicBezTo>
                  <a:cubicBezTo>
                    <a:pt x="2908" y="9034"/>
                    <a:pt x="2783" y="8177"/>
                    <a:pt x="2365" y="6916"/>
                  </a:cubicBezTo>
                  <a:cubicBezTo>
                    <a:pt x="1925" y="5598"/>
                    <a:pt x="2746" y="5159"/>
                    <a:pt x="2746" y="5159"/>
                  </a:cubicBezTo>
                  <a:cubicBezTo>
                    <a:pt x="2746" y="5159"/>
                    <a:pt x="3542" y="5284"/>
                    <a:pt x="4557" y="5284"/>
                  </a:cubicBezTo>
                  <a:cubicBezTo>
                    <a:pt x="6641" y="5284"/>
                    <a:pt x="9647" y="4756"/>
                    <a:pt x="8592" y="1535"/>
                  </a:cubicBezTo>
                  <a:cubicBezTo>
                    <a:pt x="8240" y="459"/>
                    <a:pt x="7143" y="1"/>
                    <a:pt x="5888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416;p95">
              <a:extLst>
                <a:ext uri="{FF2B5EF4-FFF2-40B4-BE49-F238E27FC236}">
                  <a16:creationId xmlns:a16="http://schemas.microsoft.com/office/drawing/2014/main" id="{74E01BA1-9B55-D8C8-BE7A-A4F818D1FDC8}"/>
                </a:ext>
              </a:extLst>
            </p:cNvPr>
            <p:cNvSpPr/>
            <p:nvPr/>
          </p:nvSpPr>
          <p:spPr>
            <a:xfrm>
              <a:off x="2646325" y="2389275"/>
              <a:ext cx="450050" cy="277450"/>
            </a:xfrm>
            <a:custGeom>
              <a:avLst/>
              <a:gdLst/>
              <a:ahLst/>
              <a:cxnLst/>
              <a:rect l="l" t="t" r="r" b="b"/>
              <a:pathLst>
                <a:path w="18002" h="11098" extrusionOk="0">
                  <a:moveTo>
                    <a:pt x="16453" y="0"/>
                  </a:moveTo>
                  <a:cubicBezTo>
                    <a:pt x="16452" y="0"/>
                    <a:pt x="14633" y="387"/>
                    <a:pt x="13546" y="648"/>
                  </a:cubicBezTo>
                  <a:cubicBezTo>
                    <a:pt x="11396" y="1171"/>
                    <a:pt x="2935" y="2808"/>
                    <a:pt x="1444" y="5433"/>
                  </a:cubicBezTo>
                  <a:cubicBezTo>
                    <a:pt x="1" y="7975"/>
                    <a:pt x="1319" y="10171"/>
                    <a:pt x="2547" y="10663"/>
                  </a:cubicBezTo>
                  <a:cubicBezTo>
                    <a:pt x="3306" y="10964"/>
                    <a:pt x="3960" y="11098"/>
                    <a:pt x="4581" y="11098"/>
                  </a:cubicBezTo>
                  <a:cubicBezTo>
                    <a:pt x="6228" y="11098"/>
                    <a:pt x="7634" y="10152"/>
                    <a:pt x="10099" y="8863"/>
                  </a:cubicBezTo>
                  <a:cubicBezTo>
                    <a:pt x="13860" y="6898"/>
                    <a:pt x="18001" y="3676"/>
                    <a:pt x="18001" y="3676"/>
                  </a:cubicBezTo>
                  <a:cubicBezTo>
                    <a:pt x="16751" y="2619"/>
                    <a:pt x="16020" y="1443"/>
                    <a:pt x="1645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417;p95">
            <a:extLst>
              <a:ext uri="{FF2B5EF4-FFF2-40B4-BE49-F238E27FC236}">
                <a16:creationId xmlns:a16="http://schemas.microsoft.com/office/drawing/2014/main" id="{7E2AD05F-E704-2028-CA37-EC89F8A7BD47}"/>
              </a:ext>
            </a:extLst>
          </p:cNvPr>
          <p:cNvSpPr/>
          <p:nvPr/>
        </p:nvSpPr>
        <p:spPr>
          <a:xfrm>
            <a:off x="7415681" y="2659903"/>
            <a:ext cx="444355" cy="669821"/>
          </a:xfrm>
          <a:custGeom>
            <a:avLst/>
            <a:gdLst/>
            <a:ahLst/>
            <a:cxnLst/>
            <a:rect l="l" t="t" r="r" b="b"/>
            <a:pathLst>
              <a:path w="13916" h="22163" extrusionOk="0">
                <a:moveTo>
                  <a:pt x="0" y="0"/>
                </a:moveTo>
                <a:lnTo>
                  <a:pt x="0" y="0"/>
                </a:lnTo>
                <a:cubicBezTo>
                  <a:pt x="188" y="6"/>
                  <a:pt x="377" y="22"/>
                  <a:pt x="560" y="37"/>
                </a:cubicBezTo>
                <a:cubicBezTo>
                  <a:pt x="1526" y="131"/>
                  <a:pt x="13915" y="22163"/>
                  <a:pt x="13915" y="22163"/>
                </a:cubicBezTo>
                <a:lnTo>
                  <a:pt x="13915" y="22163"/>
                </a:lnTo>
                <a:cubicBezTo>
                  <a:pt x="13915" y="22163"/>
                  <a:pt x="1526" y="131"/>
                  <a:pt x="560" y="37"/>
                </a:cubicBezTo>
                <a:cubicBezTo>
                  <a:pt x="377" y="22"/>
                  <a:pt x="188" y="6"/>
                  <a:pt x="0" y="0"/>
                </a:cubicBezTo>
                <a:close/>
              </a:path>
            </a:pathLst>
          </a:custGeom>
          <a:solidFill>
            <a:srgbClr val="FC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418;p95">
            <a:extLst>
              <a:ext uri="{FF2B5EF4-FFF2-40B4-BE49-F238E27FC236}">
                <a16:creationId xmlns:a16="http://schemas.microsoft.com/office/drawing/2014/main" id="{532CBFE2-2C6C-D039-45D0-E20CC8267069}"/>
              </a:ext>
            </a:extLst>
          </p:cNvPr>
          <p:cNvSpPr/>
          <p:nvPr/>
        </p:nvSpPr>
        <p:spPr>
          <a:xfrm>
            <a:off x="3061175" y="2013400"/>
            <a:ext cx="14025" cy="275"/>
          </a:xfrm>
          <a:custGeom>
            <a:avLst/>
            <a:gdLst/>
            <a:ahLst/>
            <a:cxnLst/>
            <a:rect l="l" t="t" r="r" b="b"/>
            <a:pathLst>
              <a:path w="561" h="11" extrusionOk="0">
                <a:moveTo>
                  <a:pt x="0" y="0"/>
                </a:moveTo>
                <a:cubicBezTo>
                  <a:pt x="189" y="0"/>
                  <a:pt x="372" y="0"/>
                  <a:pt x="560" y="10"/>
                </a:cubicBezTo>
                <a:cubicBezTo>
                  <a:pt x="377" y="0"/>
                  <a:pt x="189" y="0"/>
                  <a:pt x="5" y="0"/>
                </a:cubicBezTo>
                <a:close/>
              </a:path>
            </a:pathLst>
          </a:custGeom>
          <a:solidFill>
            <a:srgbClr val="641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4437;p95">
            <a:extLst>
              <a:ext uri="{FF2B5EF4-FFF2-40B4-BE49-F238E27FC236}">
                <a16:creationId xmlns:a16="http://schemas.microsoft.com/office/drawing/2014/main" id="{DAC77C97-1414-550F-168E-2446D8A58188}"/>
              </a:ext>
            </a:extLst>
          </p:cNvPr>
          <p:cNvGrpSpPr/>
          <p:nvPr/>
        </p:nvGrpSpPr>
        <p:grpSpPr>
          <a:xfrm>
            <a:off x="7434481" y="2616654"/>
            <a:ext cx="2381994" cy="1838708"/>
            <a:chOff x="3093975" y="1970400"/>
            <a:chExt cx="1880425" cy="1530050"/>
          </a:xfrm>
        </p:grpSpPr>
        <p:sp>
          <p:nvSpPr>
            <p:cNvPr id="622" name="Google Shape;4438;p95">
              <a:extLst>
                <a:ext uri="{FF2B5EF4-FFF2-40B4-BE49-F238E27FC236}">
                  <a16:creationId xmlns:a16="http://schemas.microsoft.com/office/drawing/2014/main" id="{13D2FABE-7F34-FB9C-E539-14BE8CCFAC2F}"/>
                </a:ext>
              </a:extLst>
            </p:cNvPr>
            <p:cNvSpPr/>
            <p:nvPr/>
          </p:nvSpPr>
          <p:spPr>
            <a:xfrm>
              <a:off x="3098675" y="1973800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439;p95">
              <a:extLst>
                <a:ext uri="{FF2B5EF4-FFF2-40B4-BE49-F238E27FC236}">
                  <a16:creationId xmlns:a16="http://schemas.microsoft.com/office/drawing/2014/main" id="{A2609DC3-7FAE-D11E-ADA0-2820141F675E}"/>
                </a:ext>
              </a:extLst>
            </p:cNvPr>
            <p:cNvSpPr/>
            <p:nvPr/>
          </p:nvSpPr>
          <p:spPr>
            <a:xfrm>
              <a:off x="3184175" y="2528250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440;p95">
              <a:extLst>
                <a:ext uri="{FF2B5EF4-FFF2-40B4-BE49-F238E27FC236}">
                  <a16:creationId xmlns:a16="http://schemas.microsoft.com/office/drawing/2014/main" id="{5527EDA4-C331-9C3A-9C14-D3B18BA0A9F1}"/>
                </a:ext>
              </a:extLst>
            </p:cNvPr>
            <p:cNvSpPr/>
            <p:nvPr/>
          </p:nvSpPr>
          <p:spPr>
            <a:xfrm>
              <a:off x="3622925" y="2643700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441;p95">
              <a:extLst>
                <a:ext uri="{FF2B5EF4-FFF2-40B4-BE49-F238E27FC236}">
                  <a16:creationId xmlns:a16="http://schemas.microsoft.com/office/drawing/2014/main" id="{FA66579D-C45C-6A59-599A-BA7D54D04FBD}"/>
                </a:ext>
              </a:extLst>
            </p:cNvPr>
            <p:cNvSpPr/>
            <p:nvPr/>
          </p:nvSpPr>
          <p:spPr>
            <a:xfrm>
              <a:off x="3639400" y="2631950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442;p95">
              <a:extLst>
                <a:ext uri="{FF2B5EF4-FFF2-40B4-BE49-F238E27FC236}">
                  <a16:creationId xmlns:a16="http://schemas.microsoft.com/office/drawing/2014/main" id="{52C75B6B-ECBB-395F-4397-1A2C7AF440B4}"/>
                </a:ext>
              </a:extLst>
            </p:cNvPr>
            <p:cNvSpPr/>
            <p:nvPr/>
          </p:nvSpPr>
          <p:spPr>
            <a:xfrm>
              <a:off x="3895925" y="2631950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443;p95">
              <a:extLst>
                <a:ext uri="{FF2B5EF4-FFF2-40B4-BE49-F238E27FC236}">
                  <a16:creationId xmlns:a16="http://schemas.microsoft.com/office/drawing/2014/main" id="{AF3A7A24-8CF6-880A-13F3-8EFD94F35916}"/>
                </a:ext>
              </a:extLst>
            </p:cNvPr>
            <p:cNvSpPr/>
            <p:nvPr/>
          </p:nvSpPr>
          <p:spPr>
            <a:xfrm>
              <a:off x="3895925" y="2733500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444;p95">
              <a:extLst>
                <a:ext uri="{FF2B5EF4-FFF2-40B4-BE49-F238E27FC236}">
                  <a16:creationId xmlns:a16="http://schemas.microsoft.com/office/drawing/2014/main" id="{FC28FD9B-C18A-B6F5-BB66-FD3119A60D3F}"/>
                </a:ext>
              </a:extLst>
            </p:cNvPr>
            <p:cNvSpPr/>
            <p:nvPr/>
          </p:nvSpPr>
          <p:spPr>
            <a:xfrm>
              <a:off x="3225375" y="2613750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445;p95">
              <a:extLst>
                <a:ext uri="{FF2B5EF4-FFF2-40B4-BE49-F238E27FC236}">
                  <a16:creationId xmlns:a16="http://schemas.microsoft.com/office/drawing/2014/main" id="{50DB9145-587B-5645-2F61-DB2FE5F0EF2B}"/>
                </a:ext>
              </a:extLst>
            </p:cNvPr>
            <p:cNvSpPr/>
            <p:nvPr/>
          </p:nvSpPr>
          <p:spPr>
            <a:xfrm>
              <a:off x="3225375" y="2672450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446;p95">
              <a:extLst>
                <a:ext uri="{FF2B5EF4-FFF2-40B4-BE49-F238E27FC236}">
                  <a16:creationId xmlns:a16="http://schemas.microsoft.com/office/drawing/2014/main" id="{FFC2BE1A-4616-382A-EA6D-155A04F5091A}"/>
                </a:ext>
              </a:extLst>
            </p:cNvPr>
            <p:cNvSpPr/>
            <p:nvPr/>
          </p:nvSpPr>
          <p:spPr>
            <a:xfrm>
              <a:off x="3225375" y="2731275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447;p95">
              <a:extLst>
                <a:ext uri="{FF2B5EF4-FFF2-40B4-BE49-F238E27FC236}">
                  <a16:creationId xmlns:a16="http://schemas.microsoft.com/office/drawing/2014/main" id="{B8BBE598-63E8-40BB-B306-46D5E9AB9990}"/>
                </a:ext>
              </a:extLst>
            </p:cNvPr>
            <p:cNvSpPr/>
            <p:nvPr/>
          </p:nvSpPr>
          <p:spPr>
            <a:xfrm>
              <a:off x="3225375" y="2789975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448;p95">
              <a:extLst>
                <a:ext uri="{FF2B5EF4-FFF2-40B4-BE49-F238E27FC236}">
                  <a16:creationId xmlns:a16="http://schemas.microsoft.com/office/drawing/2014/main" id="{33BE9DA4-AD3F-DFFF-B722-A20038CC03BE}"/>
                </a:ext>
              </a:extLst>
            </p:cNvPr>
            <p:cNvSpPr/>
            <p:nvPr/>
          </p:nvSpPr>
          <p:spPr>
            <a:xfrm>
              <a:off x="3093975" y="1970400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449;p95">
              <a:extLst>
                <a:ext uri="{FF2B5EF4-FFF2-40B4-BE49-F238E27FC236}">
                  <a16:creationId xmlns:a16="http://schemas.microsoft.com/office/drawing/2014/main" id="{7E6651F6-FB26-55F3-E9A8-C41145DEF0E8}"/>
                </a:ext>
              </a:extLst>
            </p:cNvPr>
            <p:cNvSpPr/>
            <p:nvPr/>
          </p:nvSpPr>
          <p:spPr>
            <a:xfrm>
              <a:off x="3189025" y="2153950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450;p95">
              <a:extLst>
                <a:ext uri="{FF2B5EF4-FFF2-40B4-BE49-F238E27FC236}">
                  <a16:creationId xmlns:a16="http://schemas.microsoft.com/office/drawing/2014/main" id="{A4037E03-E490-9145-75A1-6D2F20992940}"/>
                </a:ext>
              </a:extLst>
            </p:cNvPr>
            <p:cNvSpPr/>
            <p:nvPr/>
          </p:nvSpPr>
          <p:spPr>
            <a:xfrm>
              <a:off x="3206400" y="2246350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451;p95">
              <a:extLst>
                <a:ext uri="{FF2B5EF4-FFF2-40B4-BE49-F238E27FC236}">
                  <a16:creationId xmlns:a16="http://schemas.microsoft.com/office/drawing/2014/main" id="{5D1E703B-90C1-025A-C47E-0E0B0397EA8D}"/>
                </a:ext>
              </a:extLst>
            </p:cNvPr>
            <p:cNvSpPr/>
            <p:nvPr/>
          </p:nvSpPr>
          <p:spPr>
            <a:xfrm>
              <a:off x="3288650" y="2215250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452;p95">
              <a:extLst>
                <a:ext uri="{FF2B5EF4-FFF2-40B4-BE49-F238E27FC236}">
                  <a16:creationId xmlns:a16="http://schemas.microsoft.com/office/drawing/2014/main" id="{B15625CD-306A-8B1B-1F36-FBCF2C1F5A88}"/>
                </a:ext>
              </a:extLst>
            </p:cNvPr>
            <p:cNvSpPr/>
            <p:nvPr/>
          </p:nvSpPr>
          <p:spPr>
            <a:xfrm>
              <a:off x="3547500" y="2153950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453;p95">
              <a:extLst>
                <a:ext uri="{FF2B5EF4-FFF2-40B4-BE49-F238E27FC236}">
                  <a16:creationId xmlns:a16="http://schemas.microsoft.com/office/drawing/2014/main" id="{8F8605FE-3860-78A8-C798-59F8EF57A65B}"/>
                </a:ext>
              </a:extLst>
            </p:cNvPr>
            <p:cNvSpPr/>
            <p:nvPr/>
          </p:nvSpPr>
          <p:spPr>
            <a:xfrm>
              <a:off x="3640975" y="2393975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454;p95">
              <a:extLst>
                <a:ext uri="{FF2B5EF4-FFF2-40B4-BE49-F238E27FC236}">
                  <a16:creationId xmlns:a16="http://schemas.microsoft.com/office/drawing/2014/main" id="{525B732F-058D-2FB6-A234-78DCDBF74BAE}"/>
                </a:ext>
              </a:extLst>
            </p:cNvPr>
            <p:cNvSpPr/>
            <p:nvPr/>
          </p:nvSpPr>
          <p:spPr>
            <a:xfrm>
              <a:off x="3619950" y="2219575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55;p95">
            <a:extLst>
              <a:ext uri="{FF2B5EF4-FFF2-40B4-BE49-F238E27FC236}">
                <a16:creationId xmlns:a16="http://schemas.microsoft.com/office/drawing/2014/main" id="{69A9F9FE-2F9D-88FD-3A72-BC7887595677}"/>
              </a:ext>
            </a:extLst>
          </p:cNvPr>
          <p:cNvGrpSpPr/>
          <p:nvPr/>
        </p:nvGrpSpPr>
        <p:grpSpPr>
          <a:xfrm>
            <a:off x="8646269" y="2804592"/>
            <a:ext cx="1169234" cy="1838933"/>
            <a:chOff x="4305763" y="2158338"/>
            <a:chExt cx="918450" cy="1530275"/>
          </a:xfrm>
        </p:grpSpPr>
        <p:sp>
          <p:nvSpPr>
            <p:cNvPr id="584" name="Google Shape;4456;p95">
              <a:extLst>
                <a:ext uri="{FF2B5EF4-FFF2-40B4-BE49-F238E27FC236}">
                  <a16:creationId xmlns:a16="http://schemas.microsoft.com/office/drawing/2014/main" id="{5B01545B-6AB2-A35C-F5E1-38695CB0CA17}"/>
                </a:ext>
              </a:extLst>
            </p:cNvPr>
            <p:cNvSpPr/>
            <p:nvPr/>
          </p:nvSpPr>
          <p:spPr>
            <a:xfrm>
              <a:off x="4305763" y="2158338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457;p95">
              <a:extLst>
                <a:ext uri="{FF2B5EF4-FFF2-40B4-BE49-F238E27FC236}">
                  <a16:creationId xmlns:a16="http://schemas.microsoft.com/office/drawing/2014/main" id="{72E32441-F06F-030F-6E3D-6FE2E50DADD6}"/>
                </a:ext>
              </a:extLst>
            </p:cNvPr>
            <p:cNvSpPr/>
            <p:nvPr/>
          </p:nvSpPr>
          <p:spPr>
            <a:xfrm>
              <a:off x="4345763" y="2205138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458;p95">
              <a:extLst>
                <a:ext uri="{FF2B5EF4-FFF2-40B4-BE49-F238E27FC236}">
                  <a16:creationId xmlns:a16="http://schemas.microsoft.com/office/drawing/2014/main" id="{18CCB418-40FD-A063-CCDE-D01A96B081CA}"/>
                </a:ext>
              </a:extLst>
            </p:cNvPr>
            <p:cNvSpPr/>
            <p:nvPr/>
          </p:nvSpPr>
          <p:spPr>
            <a:xfrm>
              <a:off x="4394013" y="3228688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459;p95">
              <a:extLst>
                <a:ext uri="{FF2B5EF4-FFF2-40B4-BE49-F238E27FC236}">
                  <a16:creationId xmlns:a16="http://schemas.microsoft.com/office/drawing/2014/main" id="{5953D801-7607-999A-B11F-DB507BDB5D6B}"/>
                </a:ext>
              </a:extLst>
            </p:cNvPr>
            <p:cNvSpPr/>
            <p:nvPr/>
          </p:nvSpPr>
          <p:spPr>
            <a:xfrm>
              <a:off x="4730538" y="3228688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460;p95">
              <a:extLst>
                <a:ext uri="{FF2B5EF4-FFF2-40B4-BE49-F238E27FC236}">
                  <a16:creationId xmlns:a16="http://schemas.microsoft.com/office/drawing/2014/main" id="{42C1C146-D101-C5CF-E4D0-ACB4ABDD4046}"/>
                </a:ext>
              </a:extLst>
            </p:cNvPr>
            <p:cNvSpPr/>
            <p:nvPr/>
          </p:nvSpPr>
          <p:spPr>
            <a:xfrm>
              <a:off x="4394013" y="2805338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461;p95">
              <a:extLst>
                <a:ext uri="{FF2B5EF4-FFF2-40B4-BE49-F238E27FC236}">
                  <a16:creationId xmlns:a16="http://schemas.microsoft.com/office/drawing/2014/main" id="{A26A8E76-161C-84A9-1070-80E369A9AB43}"/>
                </a:ext>
              </a:extLst>
            </p:cNvPr>
            <p:cNvSpPr/>
            <p:nvPr/>
          </p:nvSpPr>
          <p:spPr>
            <a:xfrm>
              <a:off x="4460038" y="2913438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462;p95">
              <a:extLst>
                <a:ext uri="{FF2B5EF4-FFF2-40B4-BE49-F238E27FC236}">
                  <a16:creationId xmlns:a16="http://schemas.microsoft.com/office/drawing/2014/main" id="{42CC9B5C-2C17-1355-2596-07CB2270C7EF}"/>
                </a:ext>
              </a:extLst>
            </p:cNvPr>
            <p:cNvSpPr/>
            <p:nvPr/>
          </p:nvSpPr>
          <p:spPr>
            <a:xfrm>
              <a:off x="4529313" y="2887213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463;p95">
              <a:extLst>
                <a:ext uri="{FF2B5EF4-FFF2-40B4-BE49-F238E27FC236}">
                  <a16:creationId xmlns:a16="http://schemas.microsoft.com/office/drawing/2014/main" id="{9CD4964C-D4DF-12F2-E7BD-6954D7181423}"/>
                </a:ext>
              </a:extLst>
            </p:cNvPr>
            <p:cNvSpPr/>
            <p:nvPr/>
          </p:nvSpPr>
          <p:spPr>
            <a:xfrm>
              <a:off x="4394013" y="2246838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464;p95">
              <a:extLst>
                <a:ext uri="{FF2B5EF4-FFF2-40B4-BE49-F238E27FC236}">
                  <a16:creationId xmlns:a16="http://schemas.microsoft.com/office/drawing/2014/main" id="{B87EEA14-A307-7AC6-DF6E-6BFAB4CFF37B}"/>
                </a:ext>
              </a:extLst>
            </p:cNvPr>
            <p:cNvSpPr/>
            <p:nvPr/>
          </p:nvSpPr>
          <p:spPr>
            <a:xfrm>
              <a:off x="4802188" y="24832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465;p95">
              <a:extLst>
                <a:ext uri="{FF2B5EF4-FFF2-40B4-BE49-F238E27FC236}">
                  <a16:creationId xmlns:a16="http://schemas.microsoft.com/office/drawing/2014/main" id="{C22C21CA-21D4-C485-915E-F2836E04E9EA}"/>
                </a:ext>
              </a:extLst>
            </p:cNvPr>
            <p:cNvSpPr/>
            <p:nvPr/>
          </p:nvSpPr>
          <p:spPr>
            <a:xfrm>
              <a:off x="4802188" y="25330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466;p95">
              <a:extLst>
                <a:ext uri="{FF2B5EF4-FFF2-40B4-BE49-F238E27FC236}">
                  <a16:creationId xmlns:a16="http://schemas.microsoft.com/office/drawing/2014/main" id="{4A065B3D-5039-D4CF-825B-22E1B857EC7D}"/>
                </a:ext>
              </a:extLst>
            </p:cNvPr>
            <p:cNvSpPr/>
            <p:nvPr/>
          </p:nvSpPr>
          <p:spPr>
            <a:xfrm>
              <a:off x="4802188" y="258283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467;p95">
              <a:extLst>
                <a:ext uri="{FF2B5EF4-FFF2-40B4-BE49-F238E27FC236}">
                  <a16:creationId xmlns:a16="http://schemas.microsoft.com/office/drawing/2014/main" id="{C5A16843-D6C6-DF7E-4A4F-621716E1EFF6}"/>
                </a:ext>
              </a:extLst>
            </p:cNvPr>
            <p:cNvSpPr/>
            <p:nvPr/>
          </p:nvSpPr>
          <p:spPr>
            <a:xfrm>
              <a:off x="4802188" y="2632638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468;p95">
              <a:extLst>
                <a:ext uri="{FF2B5EF4-FFF2-40B4-BE49-F238E27FC236}">
                  <a16:creationId xmlns:a16="http://schemas.microsoft.com/office/drawing/2014/main" id="{917277AC-6DCB-E1A5-7BC8-F8F22F03D625}"/>
                </a:ext>
              </a:extLst>
            </p:cNvPr>
            <p:cNvSpPr/>
            <p:nvPr/>
          </p:nvSpPr>
          <p:spPr>
            <a:xfrm>
              <a:off x="4802188" y="2682463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469;p95">
              <a:extLst>
                <a:ext uri="{FF2B5EF4-FFF2-40B4-BE49-F238E27FC236}">
                  <a16:creationId xmlns:a16="http://schemas.microsoft.com/office/drawing/2014/main" id="{992C635C-2E33-05E9-D2B3-9113AFC43288}"/>
                </a:ext>
              </a:extLst>
            </p:cNvPr>
            <p:cNvSpPr/>
            <p:nvPr/>
          </p:nvSpPr>
          <p:spPr>
            <a:xfrm>
              <a:off x="4394013" y="2426338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470;p95">
              <a:extLst>
                <a:ext uri="{FF2B5EF4-FFF2-40B4-BE49-F238E27FC236}">
                  <a16:creationId xmlns:a16="http://schemas.microsoft.com/office/drawing/2014/main" id="{52A09867-0BCB-604E-9887-A09C49174D48}"/>
                </a:ext>
              </a:extLst>
            </p:cNvPr>
            <p:cNvSpPr/>
            <p:nvPr/>
          </p:nvSpPr>
          <p:spPr>
            <a:xfrm>
              <a:off x="4439113" y="2460588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471;p95">
              <a:extLst>
                <a:ext uri="{FF2B5EF4-FFF2-40B4-BE49-F238E27FC236}">
                  <a16:creationId xmlns:a16="http://schemas.microsoft.com/office/drawing/2014/main" id="{97EBFB29-8B43-DFC2-BFF4-88D454DDED90}"/>
                </a:ext>
              </a:extLst>
            </p:cNvPr>
            <p:cNvSpPr/>
            <p:nvPr/>
          </p:nvSpPr>
          <p:spPr>
            <a:xfrm>
              <a:off x="4523588" y="2492363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472;p95">
              <a:extLst>
                <a:ext uri="{FF2B5EF4-FFF2-40B4-BE49-F238E27FC236}">
                  <a16:creationId xmlns:a16="http://schemas.microsoft.com/office/drawing/2014/main" id="{ABDB51B5-D51C-E223-2799-906C32E33728}"/>
                </a:ext>
              </a:extLst>
            </p:cNvPr>
            <p:cNvSpPr/>
            <p:nvPr/>
          </p:nvSpPr>
          <p:spPr>
            <a:xfrm>
              <a:off x="4493238" y="2585863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487;p95">
            <a:extLst>
              <a:ext uri="{FF2B5EF4-FFF2-40B4-BE49-F238E27FC236}">
                <a16:creationId xmlns:a16="http://schemas.microsoft.com/office/drawing/2014/main" id="{1548C0B1-A053-564C-A7FC-86A26E4CEFEA}"/>
              </a:ext>
            </a:extLst>
          </p:cNvPr>
          <p:cNvGrpSpPr/>
          <p:nvPr/>
        </p:nvGrpSpPr>
        <p:grpSpPr>
          <a:xfrm>
            <a:off x="7345981" y="3510104"/>
            <a:ext cx="1337634" cy="1562980"/>
            <a:chOff x="3005475" y="2863850"/>
            <a:chExt cx="1057913" cy="1302550"/>
          </a:xfrm>
        </p:grpSpPr>
        <p:sp>
          <p:nvSpPr>
            <p:cNvPr id="43" name="Google Shape;4488;p95">
              <a:extLst>
                <a:ext uri="{FF2B5EF4-FFF2-40B4-BE49-F238E27FC236}">
                  <a16:creationId xmlns:a16="http://schemas.microsoft.com/office/drawing/2014/main" id="{72495A12-47CD-6E65-1A5E-9F15D2DF3A2E}"/>
                </a:ext>
              </a:extLst>
            </p:cNvPr>
            <p:cNvSpPr/>
            <p:nvPr/>
          </p:nvSpPr>
          <p:spPr>
            <a:xfrm>
              <a:off x="3184450" y="3290025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89;p95">
              <a:extLst>
                <a:ext uri="{FF2B5EF4-FFF2-40B4-BE49-F238E27FC236}">
                  <a16:creationId xmlns:a16="http://schemas.microsoft.com/office/drawing/2014/main" id="{DC57B143-706C-E9AE-0710-779886369C3C}"/>
                </a:ext>
              </a:extLst>
            </p:cNvPr>
            <p:cNvSpPr/>
            <p:nvPr/>
          </p:nvSpPr>
          <p:spPr>
            <a:xfrm>
              <a:off x="3326175" y="3183750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90;p95">
              <a:extLst>
                <a:ext uri="{FF2B5EF4-FFF2-40B4-BE49-F238E27FC236}">
                  <a16:creationId xmlns:a16="http://schemas.microsoft.com/office/drawing/2014/main" id="{55907269-E9F2-B15E-7E03-A50F7EBFA46F}"/>
                </a:ext>
              </a:extLst>
            </p:cNvPr>
            <p:cNvSpPr/>
            <p:nvPr/>
          </p:nvSpPr>
          <p:spPr>
            <a:xfrm>
              <a:off x="3405525" y="3190800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91;p95">
              <a:extLst>
                <a:ext uri="{FF2B5EF4-FFF2-40B4-BE49-F238E27FC236}">
                  <a16:creationId xmlns:a16="http://schemas.microsoft.com/office/drawing/2014/main" id="{27A0C954-A61E-B2E2-41E5-D6772D81543F}"/>
                </a:ext>
              </a:extLst>
            </p:cNvPr>
            <p:cNvSpPr/>
            <p:nvPr/>
          </p:nvSpPr>
          <p:spPr>
            <a:xfrm>
              <a:off x="3536650" y="3290175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92;p95">
              <a:extLst>
                <a:ext uri="{FF2B5EF4-FFF2-40B4-BE49-F238E27FC236}">
                  <a16:creationId xmlns:a16="http://schemas.microsoft.com/office/drawing/2014/main" id="{D510EEE3-8FF0-D0AC-D5C9-93F67611F0B2}"/>
                </a:ext>
              </a:extLst>
            </p:cNvPr>
            <p:cNvSpPr/>
            <p:nvPr/>
          </p:nvSpPr>
          <p:spPr>
            <a:xfrm>
              <a:off x="3405525" y="3190800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93;p95">
              <a:extLst>
                <a:ext uri="{FF2B5EF4-FFF2-40B4-BE49-F238E27FC236}">
                  <a16:creationId xmlns:a16="http://schemas.microsoft.com/office/drawing/2014/main" id="{5C1F7BF7-3960-82C6-8599-6591A73B90E4}"/>
                </a:ext>
              </a:extLst>
            </p:cNvPr>
            <p:cNvSpPr/>
            <p:nvPr/>
          </p:nvSpPr>
          <p:spPr>
            <a:xfrm>
              <a:off x="3237525" y="3134200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94;p95">
              <a:extLst>
                <a:ext uri="{FF2B5EF4-FFF2-40B4-BE49-F238E27FC236}">
                  <a16:creationId xmlns:a16="http://schemas.microsoft.com/office/drawing/2014/main" id="{C2611FCB-FEF7-2C9A-A3B6-8FAD9F619374}"/>
                </a:ext>
              </a:extLst>
            </p:cNvPr>
            <p:cNvSpPr/>
            <p:nvPr/>
          </p:nvSpPr>
          <p:spPr>
            <a:xfrm>
              <a:off x="3252675" y="3147050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95;p95">
              <a:extLst>
                <a:ext uri="{FF2B5EF4-FFF2-40B4-BE49-F238E27FC236}">
                  <a16:creationId xmlns:a16="http://schemas.microsoft.com/office/drawing/2014/main" id="{1C16F660-DE4F-9A2A-D6A8-41E7FF5B2613}"/>
                </a:ext>
              </a:extLst>
            </p:cNvPr>
            <p:cNvSpPr/>
            <p:nvPr/>
          </p:nvSpPr>
          <p:spPr>
            <a:xfrm>
              <a:off x="3247200" y="2912925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96;p95">
              <a:extLst>
                <a:ext uri="{FF2B5EF4-FFF2-40B4-BE49-F238E27FC236}">
                  <a16:creationId xmlns:a16="http://schemas.microsoft.com/office/drawing/2014/main" id="{3CF756F3-18A1-C1C7-9682-C8CCB3BEA582}"/>
                </a:ext>
              </a:extLst>
            </p:cNvPr>
            <p:cNvSpPr/>
            <p:nvPr/>
          </p:nvSpPr>
          <p:spPr>
            <a:xfrm>
              <a:off x="3214000" y="2863850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497;p95">
              <a:extLst>
                <a:ext uri="{FF2B5EF4-FFF2-40B4-BE49-F238E27FC236}">
                  <a16:creationId xmlns:a16="http://schemas.microsoft.com/office/drawing/2014/main" id="{730C05ED-28DA-555E-4574-3225767ECFEF}"/>
                </a:ext>
              </a:extLst>
            </p:cNvPr>
            <p:cNvSpPr/>
            <p:nvPr/>
          </p:nvSpPr>
          <p:spPr>
            <a:xfrm>
              <a:off x="3389325" y="3555825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98;p95">
              <a:extLst>
                <a:ext uri="{FF2B5EF4-FFF2-40B4-BE49-F238E27FC236}">
                  <a16:creationId xmlns:a16="http://schemas.microsoft.com/office/drawing/2014/main" id="{0A5B3652-CA93-8AE5-9776-AB84F43509CC}"/>
                </a:ext>
              </a:extLst>
            </p:cNvPr>
            <p:cNvSpPr/>
            <p:nvPr/>
          </p:nvSpPr>
          <p:spPr>
            <a:xfrm>
              <a:off x="3005475" y="3367600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99;p95">
              <a:extLst>
                <a:ext uri="{FF2B5EF4-FFF2-40B4-BE49-F238E27FC236}">
                  <a16:creationId xmlns:a16="http://schemas.microsoft.com/office/drawing/2014/main" id="{79F46EB6-5A08-7B16-D03A-79737AA16C1A}"/>
                </a:ext>
              </a:extLst>
            </p:cNvPr>
            <p:cNvSpPr/>
            <p:nvPr/>
          </p:nvSpPr>
          <p:spPr>
            <a:xfrm>
              <a:off x="3564888" y="3316950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00;p95">
              <a:extLst>
                <a:ext uri="{FF2B5EF4-FFF2-40B4-BE49-F238E27FC236}">
                  <a16:creationId xmlns:a16="http://schemas.microsoft.com/office/drawing/2014/main" id="{803610B5-0894-6C11-7685-B984C7094B97}"/>
                </a:ext>
              </a:extLst>
            </p:cNvPr>
            <p:cNvSpPr/>
            <p:nvPr/>
          </p:nvSpPr>
          <p:spPr>
            <a:xfrm>
              <a:off x="3052925" y="3599775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01;p95">
              <a:extLst>
                <a:ext uri="{FF2B5EF4-FFF2-40B4-BE49-F238E27FC236}">
                  <a16:creationId xmlns:a16="http://schemas.microsoft.com/office/drawing/2014/main" id="{DEA4AA54-F0D9-F093-7A84-56E19E928E6F}"/>
                </a:ext>
              </a:extLst>
            </p:cNvPr>
            <p:cNvSpPr/>
            <p:nvPr/>
          </p:nvSpPr>
          <p:spPr>
            <a:xfrm>
              <a:off x="3598125" y="3730388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02;p95">
              <a:extLst>
                <a:ext uri="{FF2B5EF4-FFF2-40B4-BE49-F238E27FC236}">
                  <a16:creationId xmlns:a16="http://schemas.microsoft.com/office/drawing/2014/main" id="{A180C75A-431C-DDEC-5D1D-C7D207396E19}"/>
                </a:ext>
              </a:extLst>
            </p:cNvPr>
            <p:cNvSpPr/>
            <p:nvPr/>
          </p:nvSpPr>
          <p:spPr>
            <a:xfrm>
              <a:off x="3451475" y="3741475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03;p95">
              <a:extLst>
                <a:ext uri="{FF2B5EF4-FFF2-40B4-BE49-F238E27FC236}">
                  <a16:creationId xmlns:a16="http://schemas.microsoft.com/office/drawing/2014/main" id="{EF256AD8-9B9A-36C0-B201-431C48457171}"/>
                </a:ext>
              </a:extLst>
            </p:cNvPr>
            <p:cNvSpPr/>
            <p:nvPr/>
          </p:nvSpPr>
          <p:spPr>
            <a:xfrm>
              <a:off x="3482025" y="3845875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90028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59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12" name="Google Shape;1212;p5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5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5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5" name="Google Shape;1215;p59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16" name="Google Shape;1216;p5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217" name="Google Shape;1217;p5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8" name="Google Shape;1218;p5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219" name="Google Shape;1219;p5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20" name="Google Shape;1220;p5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5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22" name="Google Shape;1222;p5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23" name="Google Shape;1223;p5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24" name="Google Shape;1224;p5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225" name="Google Shape;1225;p5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28037" y="6341200"/>
            <a:ext cx="168203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/>
              <a:t>THE PLUTO PROJECT</a:t>
            </a:r>
            <a:endParaRPr lang="en" sz="1300" b="0"/>
          </a:p>
        </p:txBody>
      </p: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628457" y="2011382"/>
            <a:ext cx="5671665" cy="3861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50" b="1">
                <a:hlinkClick r:id="rId4"/>
              </a:rPr>
              <a:t>LightOS</a:t>
            </a:r>
            <a:r>
              <a:rPr lang="en" sz="1850"/>
              <a:t> is a </a:t>
            </a:r>
            <a:r>
              <a:rPr lang="en" sz="1850" b="1"/>
              <a:t>Minimal, Pragmatic, Fast, Light &amp; Modern</a:t>
            </a:r>
            <a:r>
              <a:rPr lang="en" sz="1850"/>
              <a:t> Operating System. Some features include :-</a:t>
            </a:r>
          </a:p>
          <a:p>
            <a:pPr marL="0" indent="0"/>
            <a:endParaRPr lang="en" sz="1850"/>
          </a:p>
          <a:p>
            <a:pPr marL="342900" indent="-342900">
              <a:buFont typeface="Arial"/>
              <a:buChar char="•"/>
            </a:pPr>
            <a:r>
              <a:rPr lang="en" sz="1850"/>
              <a:t>Built in Support for the </a:t>
            </a:r>
            <a:r>
              <a:rPr lang="en" sz="1850">
                <a:hlinkClick r:id="rId5"/>
              </a:rPr>
              <a:t>AUR</a:t>
            </a:r>
            <a:r>
              <a:rPr lang="en" sz="1850"/>
              <a:t> via the </a:t>
            </a:r>
            <a:r>
              <a:rPr lang="en" sz="1850">
                <a:hlinkClick r:id="rId6"/>
              </a:rPr>
              <a:t>Chaotic AUR Project</a:t>
            </a:r>
          </a:p>
          <a:p>
            <a:pPr marL="342900" indent="-342900">
              <a:buFont typeface="Arial"/>
              <a:buChar char="•"/>
            </a:pPr>
            <a:endParaRPr lang="en" sz="1850"/>
          </a:p>
          <a:p>
            <a:pPr marL="342900" indent="-342900">
              <a:buFont typeface="Arial"/>
              <a:buChar char="•"/>
            </a:pPr>
            <a:r>
              <a:rPr lang="en" sz="1850"/>
              <a:t>Light Weight IDE integrated into the OS for learning</a:t>
            </a:r>
          </a:p>
          <a:p>
            <a:pPr marL="342900" indent="-342900">
              <a:buFont typeface="Arial"/>
              <a:buChar char="•"/>
            </a:pPr>
            <a:endParaRPr lang="en" sz="1850"/>
          </a:p>
          <a:p>
            <a:pPr marL="342900" indent="-342900">
              <a:buFont typeface="Arial"/>
              <a:buChar char="•"/>
            </a:pPr>
            <a:r>
              <a:rPr lang="en" sz="1850"/>
              <a:t>Support for over 58,000 Packages and applications for all kinds of requirements</a:t>
            </a:r>
          </a:p>
        </p:txBody>
      </p:sp>
      <p:sp>
        <p:nvSpPr>
          <p:cNvPr id="1238" name="Google Shape;1238;p59"/>
          <p:cNvSpPr txBox="1">
            <a:spLocks noGrp="1"/>
          </p:cNvSpPr>
          <p:nvPr>
            <p:ph type="title" idx="15"/>
          </p:nvPr>
        </p:nvSpPr>
        <p:spPr>
          <a:xfrm>
            <a:off x="4567443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WHAT IS LIGHTOS?</a:t>
            </a:r>
          </a:p>
        </p:txBody>
      </p:sp>
      <p:sp>
        <p:nvSpPr>
          <p:cNvPr id="1239" name="Google Shape;1239;p59"/>
          <p:cNvSpPr/>
          <p:nvPr/>
        </p:nvSpPr>
        <p:spPr>
          <a:xfrm>
            <a:off x="1342991" y="4091815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5" name="Google Shape;1245;p59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46" name="Google Shape;1246;p59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48" name="Google Shape;1248;p59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249" name="Google Shape;1249;p59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250" name="Google Shape;1250;p5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1" name="Google Shape;1251;p5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2" name="Google Shape;1252;p5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37" name="Google Shape;1610;p73">
            <a:extLst>
              <a:ext uri="{FF2B5EF4-FFF2-40B4-BE49-F238E27FC236}">
                <a16:creationId xmlns:a16="http://schemas.microsoft.com/office/drawing/2014/main" id="{CA165A6E-7F2C-811F-CD23-B8ED1C6F9B0D}"/>
              </a:ext>
            </a:extLst>
          </p:cNvPr>
          <p:cNvGrpSpPr/>
          <p:nvPr/>
        </p:nvGrpSpPr>
        <p:grpSpPr>
          <a:xfrm>
            <a:off x="3636076" y="798937"/>
            <a:ext cx="574273" cy="609314"/>
            <a:chOff x="2213404" y="2545811"/>
            <a:chExt cx="409003" cy="406346"/>
          </a:xfrm>
        </p:grpSpPr>
        <p:sp>
          <p:nvSpPr>
            <p:cNvPr id="23" name="Google Shape;1611;p73">
              <a:extLst>
                <a:ext uri="{FF2B5EF4-FFF2-40B4-BE49-F238E27FC236}">
                  <a16:creationId xmlns:a16="http://schemas.microsoft.com/office/drawing/2014/main" id="{DE087E07-03E6-A61C-D8E6-550282E3CE6A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" name="Google Shape;1612;p73">
              <a:extLst>
                <a:ext uri="{FF2B5EF4-FFF2-40B4-BE49-F238E27FC236}">
                  <a16:creationId xmlns:a16="http://schemas.microsoft.com/office/drawing/2014/main" id="{9A51679D-59EA-0FA7-2C6A-9B43933393E5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5" name="Google Shape;1613;p73">
              <a:extLst>
                <a:ext uri="{FF2B5EF4-FFF2-40B4-BE49-F238E27FC236}">
                  <a16:creationId xmlns:a16="http://schemas.microsoft.com/office/drawing/2014/main" id="{B8D3AFAE-5394-DE3A-6EE5-5DDB42FE4342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" name="Google Shape;1614;p73">
              <a:extLst>
                <a:ext uri="{FF2B5EF4-FFF2-40B4-BE49-F238E27FC236}">
                  <a16:creationId xmlns:a16="http://schemas.microsoft.com/office/drawing/2014/main" id="{3F9A97B4-DA5F-2829-5E12-5D792F8DF1C0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" name="Google Shape;1615;p73">
              <a:extLst>
                <a:ext uri="{FF2B5EF4-FFF2-40B4-BE49-F238E27FC236}">
                  <a16:creationId xmlns:a16="http://schemas.microsoft.com/office/drawing/2014/main" id="{4900EFC1-044F-7766-A0DD-8259225DB14B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1616;p73">
              <a:extLst>
                <a:ext uri="{FF2B5EF4-FFF2-40B4-BE49-F238E27FC236}">
                  <a16:creationId xmlns:a16="http://schemas.microsoft.com/office/drawing/2014/main" id="{AA7BE225-A360-3909-C06E-BA93C608751C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1617;p73">
              <a:extLst>
                <a:ext uri="{FF2B5EF4-FFF2-40B4-BE49-F238E27FC236}">
                  <a16:creationId xmlns:a16="http://schemas.microsoft.com/office/drawing/2014/main" id="{13135B4F-0BE8-00FB-409D-D4E0B42B7884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1618;p73">
              <a:extLst>
                <a:ext uri="{FF2B5EF4-FFF2-40B4-BE49-F238E27FC236}">
                  <a16:creationId xmlns:a16="http://schemas.microsoft.com/office/drawing/2014/main" id="{A0761277-95F8-BCC1-9FF2-A39B715ADBC0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1619;p73">
              <a:extLst>
                <a:ext uri="{FF2B5EF4-FFF2-40B4-BE49-F238E27FC236}">
                  <a16:creationId xmlns:a16="http://schemas.microsoft.com/office/drawing/2014/main" id="{C8D753BA-92F5-168F-E034-079436F1A1A5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1620;p73">
              <a:extLst>
                <a:ext uri="{FF2B5EF4-FFF2-40B4-BE49-F238E27FC236}">
                  <a16:creationId xmlns:a16="http://schemas.microsoft.com/office/drawing/2014/main" id="{5C84CB67-8846-76F4-C20E-925D3F4E0786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1621;p73">
              <a:extLst>
                <a:ext uri="{FF2B5EF4-FFF2-40B4-BE49-F238E27FC236}">
                  <a16:creationId xmlns:a16="http://schemas.microsoft.com/office/drawing/2014/main" id="{DC53A3F1-966E-C016-B78E-9F1B5A22F883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1622;p73">
              <a:extLst>
                <a:ext uri="{FF2B5EF4-FFF2-40B4-BE49-F238E27FC236}">
                  <a16:creationId xmlns:a16="http://schemas.microsoft.com/office/drawing/2014/main" id="{70DC1423-6084-16FC-18FD-AEBFC397189A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1623;p73">
              <a:extLst>
                <a:ext uri="{FF2B5EF4-FFF2-40B4-BE49-F238E27FC236}">
                  <a16:creationId xmlns:a16="http://schemas.microsoft.com/office/drawing/2014/main" id="{9ECA85C8-EA42-D038-7640-3F8D3E1CE24D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1624;p73">
              <a:extLst>
                <a:ext uri="{FF2B5EF4-FFF2-40B4-BE49-F238E27FC236}">
                  <a16:creationId xmlns:a16="http://schemas.microsoft.com/office/drawing/2014/main" id="{4179F486-026E-C061-5798-E7A97106F489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pic>
        <p:nvPicPr>
          <p:cNvPr id="41" name="Picture 41">
            <a:extLst>
              <a:ext uri="{FF2B5EF4-FFF2-40B4-BE49-F238E27FC236}">
                <a16:creationId xmlns:a16="http://schemas.microsoft.com/office/drawing/2014/main" id="{3124329C-F0D9-0EC8-49AE-6FEA7C8F9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1429" y="1847066"/>
            <a:ext cx="2774789" cy="41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07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4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842" name="Google Shape;842;p4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843" name="Google Shape;843;p4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4" name="Google Shape;844;p4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845" name="Google Shape;845;p4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6" name="Google Shape;846;p4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4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48" name="Google Shape;848;p4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9" name="Google Shape;849;p4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850" name="Google Shape;850;p4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851" name="Google Shape;851;p45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2" name="Google Shape;852;p45"/>
          <p:cNvSpPr txBox="1">
            <a:spLocks noGrp="1"/>
          </p:cNvSpPr>
          <p:nvPr>
            <p:ph type="title"/>
          </p:nvPr>
        </p:nvSpPr>
        <p:spPr>
          <a:xfrm>
            <a:off x="8802261" y="2061812"/>
            <a:ext cx="4019792" cy="228123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/>
              <a:t>The </a:t>
            </a:r>
            <a:r>
              <a:rPr lang="en" sz="3600" err="1"/>
              <a:t>LightOS</a:t>
            </a:r>
            <a:r>
              <a:rPr lang="en" sz="3600"/>
              <a:t> Desktop:</a:t>
            </a:r>
          </a:p>
        </p:txBody>
      </p:sp>
      <p:cxnSp>
        <p:nvCxnSpPr>
          <p:cNvPr id="853" name="Google Shape;853;p45"/>
          <p:cNvCxnSpPr/>
          <p:nvPr/>
        </p:nvCxnSpPr>
        <p:spPr>
          <a:xfrm>
            <a:off x="1993133" y="5333317"/>
            <a:ext cx="10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5" name="Google Shape;855;p45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56" name="Google Shape;856;p45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57" name="Google Shape;857;p45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8174989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54"/>
          <p:cNvGrpSpPr/>
          <p:nvPr/>
        </p:nvGrpSpPr>
        <p:grpSpPr>
          <a:xfrm>
            <a:off x="1619195" y="2313067"/>
            <a:ext cx="982800" cy="982800"/>
            <a:chOff x="991075" y="1881675"/>
            <a:chExt cx="737100" cy="737100"/>
          </a:xfrm>
        </p:grpSpPr>
        <p:sp>
          <p:nvSpPr>
            <p:cNvPr id="1049" name="Google Shape;1049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50" name="Google Shape;1050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1619195" y="4423217"/>
            <a:ext cx="982800" cy="982800"/>
            <a:chOff x="991075" y="1881675"/>
            <a:chExt cx="737100" cy="737100"/>
          </a:xfrm>
        </p:grpSpPr>
        <p:sp>
          <p:nvSpPr>
            <p:cNvPr id="1052" name="Google Shape;1052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53" name="Google Shape;1053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6310661" y="2313067"/>
            <a:ext cx="982800" cy="982800"/>
            <a:chOff x="991075" y="1881675"/>
            <a:chExt cx="737100" cy="737100"/>
          </a:xfrm>
        </p:grpSpPr>
        <p:sp>
          <p:nvSpPr>
            <p:cNvPr id="1055" name="Google Shape;1055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56" name="Google Shape;1056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057" name="Google Shape;1057;p54"/>
          <p:cNvGrpSpPr/>
          <p:nvPr/>
        </p:nvGrpSpPr>
        <p:grpSpPr>
          <a:xfrm>
            <a:off x="6310661" y="4423217"/>
            <a:ext cx="982800" cy="982800"/>
            <a:chOff x="991075" y="1881675"/>
            <a:chExt cx="737100" cy="737100"/>
          </a:xfrm>
        </p:grpSpPr>
        <p:sp>
          <p:nvSpPr>
            <p:cNvPr id="1058" name="Google Shape;1058;p54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59" name="Google Shape;1059;p54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061" name="Google Shape;1061;p54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062" name="Google Shape;1062;p5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5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5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54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066" name="Google Shape;1066;p5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067" name="Google Shape;1067;p5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8" name="Google Shape;1068;p5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069" name="Google Shape;1069;p5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70" name="Google Shape;1070;p5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1" name="Google Shape;1071;p5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72" name="Google Shape;1072;p5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73" name="Google Shape;1073;p5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74" name="Google Shape;1074;p5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075" name="Google Shape;1075;p5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31581" y="6341200"/>
            <a:ext cx="1778486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/>
              <a:t>THE PLUTO PROJECT</a:t>
            </a:r>
          </a:p>
        </p:txBody>
      </p:sp>
      <p:sp>
        <p:nvSpPr>
          <p:cNvPr id="1076" name="Google Shape;1076;p54"/>
          <p:cNvSpPr txBox="1">
            <a:spLocks noGrp="1"/>
          </p:cNvSpPr>
          <p:nvPr>
            <p:ph type="subTitle" idx="5"/>
          </p:nvPr>
        </p:nvSpPr>
        <p:spPr>
          <a:xfrm>
            <a:off x="2703600" y="4916075"/>
            <a:ext cx="33340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500" b="1" err="1"/>
              <a:t>LightOS</a:t>
            </a:r>
            <a:r>
              <a:rPr lang="en" sz="1500"/>
              <a:t> is </a:t>
            </a:r>
            <a:r>
              <a:rPr lang="en" sz="1500" b="1"/>
              <a:t>extremely fast,</a:t>
            </a:r>
            <a:r>
              <a:rPr lang="en" sz="1500"/>
              <a:t> its able to </a:t>
            </a:r>
            <a:r>
              <a:rPr lang="en" sz="1500" b="1"/>
              <a:t>boot in less than a couple seconds</a:t>
            </a:r>
            <a:r>
              <a:rPr lang="en" sz="1500"/>
              <a:t> and generally runs </a:t>
            </a:r>
            <a:r>
              <a:rPr lang="en" sz="1500" b="1"/>
              <a:t>lag free</a:t>
            </a:r>
          </a:p>
        </p:txBody>
      </p:sp>
      <p:sp>
        <p:nvSpPr>
          <p:cNvPr id="1077" name="Google Shape;1077;p54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COMPACT</a:t>
            </a:r>
          </a:p>
        </p:txBody>
      </p:sp>
      <p:sp>
        <p:nvSpPr>
          <p:cNvPr id="1078" name="Google Shape;1078;p54"/>
          <p:cNvSpPr txBox="1">
            <a:spLocks noGrp="1"/>
          </p:cNvSpPr>
          <p:nvPr>
            <p:ph type="subTitle" idx="1"/>
          </p:nvPr>
        </p:nvSpPr>
        <p:spPr>
          <a:xfrm>
            <a:off x="2703600" y="2802732"/>
            <a:ext cx="3334000" cy="98545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500" b="1" err="1"/>
              <a:t>LightOS</a:t>
            </a:r>
            <a:r>
              <a:rPr lang="en" sz="1500"/>
              <a:t> is tiny! It is only </a:t>
            </a:r>
            <a:r>
              <a:rPr lang="en" sz="1500" b="1"/>
              <a:t>~1 GB Big!</a:t>
            </a:r>
            <a:r>
              <a:rPr lang="en" sz="1500"/>
              <a:t> Almost 10x – 50x smaller than more popular operating systems</a:t>
            </a:r>
          </a:p>
        </p:txBody>
      </p:sp>
      <p:sp>
        <p:nvSpPr>
          <p:cNvPr id="1079" name="Google Shape;1079;p54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NOT RESOURCE HEAVY</a:t>
            </a:r>
          </a:p>
        </p:txBody>
      </p:sp>
      <p:sp>
        <p:nvSpPr>
          <p:cNvPr id="1080" name="Google Shape;1080;p54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500" b="1" err="1"/>
              <a:t>LightOS</a:t>
            </a:r>
            <a:r>
              <a:rPr lang="en" sz="1500" b="1"/>
              <a:t> </a:t>
            </a:r>
            <a:r>
              <a:rPr lang="en" sz="1500"/>
              <a:t>needs </a:t>
            </a:r>
            <a:r>
              <a:rPr lang="en" sz="1500" b="1"/>
              <a:t>~200 MB RAM</a:t>
            </a:r>
            <a:r>
              <a:rPr lang="en" sz="1500"/>
              <a:t> on idle and </a:t>
            </a:r>
            <a:r>
              <a:rPr lang="en" sz="1500" b="1"/>
              <a:t>1% CPU Usage</a:t>
            </a:r>
          </a:p>
        </p:txBody>
      </p:sp>
      <p:sp>
        <p:nvSpPr>
          <p:cNvPr id="1081" name="Google Shape;1081;p54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FAST</a:t>
            </a:r>
          </a:p>
        </p:txBody>
      </p:sp>
      <p:sp>
        <p:nvSpPr>
          <p:cNvPr id="1082" name="Google Shape;1082;p54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FREE &amp; OPEN SOURCE</a:t>
            </a:r>
          </a:p>
        </p:txBody>
      </p:sp>
      <p:sp>
        <p:nvSpPr>
          <p:cNvPr id="1083" name="Google Shape;1083;p54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500" b="1" err="1"/>
              <a:t>LightOS</a:t>
            </a:r>
            <a:r>
              <a:rPr lang="en" sz="1500"/>
              <a:t> is completely </a:t>
            </a:r>
            <a:r>
              <a:rPr lang="en" sz="1500" b="1"/>
              <a:t>free &amp; open source software</a:t>
            </a:r>
            <a:r>
              <a:rPr lang="en" sz="1500"/>
              <a:t>, Licensed under the GPL</a:t>
            </a:r>
          </a:p>
        </p:txBody>
      </p:sp>
      <p:sp>
        <p:nvSpPr>
          <p:cNvPr id="1084" name="Google Shape;1084;p54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ADVANTAGES OF LIGHTOS</a:t>
            </a:r>
          </a:p>
        </p:txBody>
      </p:sp>
      <p:grpSp>
        <p:nvGrpSpPr>
          <p:cNvPr id="1085" name="Google Shape;1085;p54"/>
          <p:cNvGrpSpPr/>
          <p:nvPr/>
        </p:nvGrpSpPr>
        <p:grpSpPr>
          <a:xfrm>
            <a:off x="6531601" y="2570696"/>
            <a:ext cx="540921" cy="467541"/>
            <a:chOff x="3075107" y="1965828"/>
            <a:chExt cx="405691" cy="350656"/>
          </a:xfrm>
        </p:grpSpPr>
        <p:sp>
          <p:nvSpPr>
            <p:cNvPr id="1086" name="Google Shape;1086;p54"/>
            <p:cNvSpPr/>
            <p:nvPr/>
          </p:nvSpPr>
          <p:spPr>
            <a:xfrm>
              <a:off x="3262704" y="1965828"/>
              <a:ext cx="218094" cy="237315"/>
            </a:xfrm>
            <a:custGeom>
              <a:avLst/>
              <a:gdLst/>
              <a:ahLst/>
              <a:cxnLst/>
              <a:rect l="l" t="t" r="r" b="b"/>
              <a:pathLst>
                <a:path w="7625" h="8297" extrusionOk="0">
                  <a:moveTo>
                    <a:pt x="579" y="0"/>
                  </a:moveTo>
                  <a:lnTo>
                    <a:pt x="0" y="8297"/>
                  </a:lnTo>
                  <a:lnTo>
                    <a:pt x="7625" y="7717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3075107" y="1965828"/>
              <a:ext cx="204193" cy="237315"/>
            </a:xfrm>
            <a:custGeom>
              <a:avLst/>
              <a:gdLst/>
              <a:ahLst/>
              <a:cxnLst/>
              <a:rect l="l" t="t" r="r" b="b"/>
              <a:pathLst>
                <a:path w="7139" h="8297" extrusionOk="0">
                  <a:moveTo>
                    <a:pt x="1" y="0"/>
                  </a:moveTo>
                  <a:lnTo>
                    <a:pt x="1" y="7717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3262704" y="2239574"/>
              <a:ext cx="82861" cy="66301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3210335" y="2239574"/>
              <a:ext cx="68961" cy="66301"/>
            </a:xfrm>
            <a:custGeom>
              <a:avLst/>
              <a:gdLst/>
              <a:ahLst/>
              <a:cxnLst/>
              <a:rect l="l" t="t" r="r" b="b"/>
              <a:pathLst>
                <a:path w="2411" h="2318" extrusionOk="0">
                  <a:moveTo>
                    <a:pt x="2410" y="0"/>
                  </a:moveTo>
                  <a:lnTo>
                    <a:pt x="0" y="464"/>
                  </a:lnTo>
                  <a:lnTo>
                    <a:pt x="0" y="2318"/>
                  </a:lnTo>
                  <a:lnTo>
                    <a:pt x="2410" y="2318"/>
                  </a:lnTo>
                  <a:lnTo>
                    <a:pt x="24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3271313" y="2291943"/>
              <a:ext cx="113380" cy="24541"/>
            </a:xfrm>
            <a:custGeom>
              <a:avLst/>
              <a:gdLst/>
              <a:ahLst/>
              <a:cxnLst/>
              <a:rect l="l" t="t" r="r" b="b"/>
              <a:pathLst>
                <a:path w="3964" h="858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58"/>
                  </a:lnTo>
                  <a:lnTo>
                    <a:pt x="3963" y="85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3174526" y="2291943"/>
              <a:ext cx="104771" cy="24541"/>
            </a:xfrm>
            <a:custGeom>
              <a:avLst/>
              <a:gdLst/>
              <a:ahLst/>
              <a:cxnLst/>
              <a:rect l="l" t="t" r="r" b="b"/>
              <a:pathLst>
                <a:path w="3663" h="858" extrusionOk="0">
                  <a:moveTo>
                    <a:pt x="1" y="0"/>
                  </a:moveTo>
                  <a:lnTo>
                    <a:pt x="1" y="858"/>
                  </a:lnTo>
                  <a:lnTo>
                    <a:pt x="3662" y="858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3262704" y="2186546"/>
              <a:ext cx="218094" cy="66301"/>
            </a:xfrm>
            <a:custGeom>
              <a:avLst/>
              <a:gdLst/>
              <a:ahLst/>
              <a:cxnLst/>
              <a:rect l="l" t="t" r="r" b="b"/>
              <a:pathLst>
                <a:path w="7625" h="2318" extrusionOk="0">
                  <a:moveTo>
                    <a:pt x="579" y="0"/>
                  </a:moveTo>
                  <a:lnTo>
                    <a:pt x="0" y="1159"/>
                  </a:lnTo>
                  <a:lnTo>
                    <a:pt x="579" y="2318"/>
                  </a:lnTo>
                  <a:lnTo>
                    <a:pt x="7625" y="231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3075107" y="2186546"/>
              <a:ext cx="204193" cy="66301"/>
            </a:xfrm>
            <a:custGeom>
              <a:avLst/>
              <a:gdLst/>
              <a:ahLst/>
              <a:cxnLst/>
              <a:rect l="l" t="t" r="r" b="b"/>
              <a:pathLst>
                <a:path w="7139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3169235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1831" y="1"/>
                  </a:moveTo>
                  <a:lnTo>
                    <a:pt x="0" y="2318"/>
                  </a:lnTo>
                  <a:lnTo>
                    <a:pt x="1831" y="4729"/>
                  </a:lnTo>
                  <a:lnTo>
                    <a:pt x="2503" y="4242"/>
                  </a:lnTo>
                  <a:lnTo>
                    <a:pt x="1043" y="2318"/>
                  </a:lnTo>
                  <a:lnTo>
                    <a:pt x="2503" y="488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3318362" y="2010218"/>
              <a:ext cx="71621" cy="135261"/>
            </a:xfrm>
            <a:custGeom>
              <a:avLst/>
              <a:gdLst/>
              <a:ahLst/>
              <a:cxnLst/>
              <a:rect l="l" t="t" r="r" b="b"/>
              <a:pathLst>
                <a:path w="2504" h="4729" extrusionOk="0">
                  <a:moveTo>
                    <a:pt x="580" y="1"/>
                  </a:moveTo>
                  <a:lnTo>
                    <a:pt x="1" y="488"/>
                  </a:lnTo>
                  <a:lnTo>
                    <a:pt x="1438" y="2318"/>
                  </a:lnTo>
                  <a:lnTo>
                    <a:pt x="1" y="4242"/>
                  </a:lnTo>
                  <a:lnTo>
                    <a:pt x="580" y="4729"/>
                  </a:lnTo>
                  <a:lnTo>
                    <a:pt x="2504" y="2318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265335" y="2010218"/>
              <a:ext cx="25227" cy="135261"/>
            </a:xfrm>
            <a:custGeom>
              <a:avLst/>
              <a:gdLst/>
              <a:ahLst/>
              <a:cxnLst/>
              <a:rect l="l" t="t" r="r" b="b"/>
              <a:pathLst>
                <a:path w="882" h="4729" extrusionOk="0">
                  <a:moveTo>
                    <a:pt x="1" y="1"/>
                  </a:moveTo>
                  <a:lnTo>
                    <a:pt x="1" y="4729"/>
                  </a:lnTo>
                  <a:lnTo>
                    <a:pt x="881" y="4729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1837939" y="2533550"/>
            <a:ext cx="545341" cy="541836"/>
            <a:chOff x="2213404" y="1937970"/>
            <a:chExt cx="409006" cy="406377"/>
          </a:xfrm>
        </p:grpSpPr>
        <p:sp>
          <p:nvSpPr>
            <p:cNvPr id="1098" name="Google Shape;1098;p54"/>
            <p:cNvSpPr/>
            <p:nvPr/>
          </p:nvSpPr>
          <p:spPr>
            <a:xfrm>
              <a:off x="2461979" y="2186546"/>
              <a:ext cx="160431" cy="157800"/>
            </a:xfrm>
            <a:custGeom>
              <a:avLst/>
              <a:gdLst/>
              <a:ahLst/>
              <a:cxnLst/>
              <a:rect l="l" t="t" r="r" b="b"/>
              <a:pathLst>
                <a:path w="5609" h="5517" extrusionOk="0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373829" y="1937970"/>
              <a:ext cx="192924" cy="354013"/>
            </a:xfrm>
            <a:custGeom>
              <a:avLst/>
              <a:gdLst/>
              <a:ahLst/>
              <a:cxnLst/>
              <a:rect l="l" t="t" r="r" b="b"/>
              <a:pathLst>
                <a:path w="6745" h="12377" extrusionOk="0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213404" y="1937970"/>
              <a:ext cx="177021" cy="354013"/>
            </a:xfrm>
            <a:custGeom>
              <a:avLst/>
              <a:gdLst/>
              <a:ahLst/>
              <a:cxnLst/>
              <a:rect l="l" t="t" r="r" b="b"/>
              <a:pathLst>
                <a:path w="6189" h="12377" extrusionOk="0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373829" y="1979728"/>
              <a:ext cx="151822" cy="267834"/>
            </a:xfrm>
            <a:custGeom>
              <a:avLst/>
              <a:gdLst/>
              <a:ahLst/>
              <a:cxnLst/>
              <a:rect l="l" t="t" r="r" b="b"/>
              <a:pathLst>
                <a:path w="5308" h="9364" extrusionOk="0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254504" y="1979728"/>
              <a:ext cx="135919" cy="267834"/>
            </a:xfrm>
            <a:custGeom>
              <a:avLst/>
              <a:gdLst/>
              <a:ahLst/>
              <a:cxnLst/>
              <a:rect l="l" t="t" r="r" b="b"/>
              <a:pathLst>
                <a:path w="4752" h="9364" extrusionOk="0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381780" y="2062587"/>
              <a:ext cx="91499" cy="102111"/>
            </a:xfrm>
            <a:custGeom>
              <a:avLst/>
              <a:gdLst/>
              <a:ahLst/>
              <a:cxnLst/>
              <a:rect l="l" t="t" r="r" b="b"/>
              <a:pathLst>
                <a:path w="3199" h="3570" extrusionOk="0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307531" y="2098396"/>
              <a:ext cx="82890" cy="82890"/>
            </a:xfrm>
            <a:custGeom>
              <a:avLst/>
              <a:gdLst/>
              <a:ahLst/>
              <a:cxnLst/>
              <a:rect l="l" t="t" r="r" b="b"/>
              <a:pathLst>
                <a:path w="2898" h="2898" extrusionOk="0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6538675" y="4688340"/>
            <a:ext cx="526772" cy="452555"/>
            <a:chOff x="3936811" y="3186773"/>
            <a:chExt cx="395079" cy="339416"/>
          </a:xfrm>
        </p:grpSpPr>
        <p:sp>
          <p:nvSpPr>
            <p:cNvPr id="1106" name="Google Shape;1106;p54"/>
            <p:cNvSpPr/>
            <p:nvPr/>
          </p:nvSpPr>
          <p:spPr>
            <a:xfrm>
              <a:off x="4193337" y="3186773"/>
              <a:ext cx="138551" cy="229392"/>
            </a:xfrm>
            <a:custGeom>
              <a:avLst/>
              <a:gdLst/>
              <a:ahLst/>
              <a:cxnLst/>
              <a:rect l="l" t="t" r="r" b="b"/>
              <a:pathLst>
                <a:path w="4844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4844" y="744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4119088" y="3186773"/>
              <a:ext cx="88182" cy="229392"/>
            </a:xfrm>
            <a:custGeom>
              <a:avLst/>
              <a:gdLst/>
              <a:ahLst/>
              <a:cxnLst/>
              <a:rect l="l" t="t" r="r" b="b"/>
              <a:pathLst>
                <a:path w="3083" h="8020" extrusionOk="0">
                  <a:moveTo>
                    <a:pt x="487" y="1"/>
                  </a:moveTo>
                  <a:lnTo>
                    <a:pt x="0" y="8019"/>
                  </a:lnTo>
                  <a:lnTo>
                    <a:pt x="3083" y="7440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3936811" y="3186773"/>
              <a:ext cx="196242" cy="229392"/>
            </a:xfrm>
            <a:custGeom>
              <a:avLst/>
              <a:gdLst/>
              <a:ahLst/>
              <a:cxnLst/>
              <a:rect l="l" t="t" r="r" b="b"/>
              <a:pathLst>
                <a:path w="6861" h="8020" extrusionOk="0">
                  <a:moveTo>
                    <a:pt x="0" y="1"/>
                  </a:moveTo>
                  <a:lnTo>
                    <a:pt x="0" y="7440"/>
                  </a:lnTo>
                  <a:lnTo>
                    <a:pt x="6860" y="8019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4146917" y="3280243"/>
              <a:ext cx="24570" cy="22567"/>
            </a:xfrm>
            <a:custGeom>
              <a:avLst/>
              <a:gdLst/>
              <a:ahLst/>
              <a:cxnLst/>
              <a:rect l="l" t="t" r="r" b="b"/>
              <a:pathLst>
                <a:path w="859" h="789" extrusionOk="0">
                  <a:moveTo>
                    <a:pt x="1" y="0"/>
                  </a:moveTo>
                  <a:lnTo>
                    <a:pt x="1" y="788"/>
                  </a:lnTo>
                  <a:lnTo>
                    <a:pt x="858" y="78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3975251" y="3280243"/>
              <a:ext cx="146531" cy="22567"/>
            </a:xfrm>
            <a:custGeom>
              <a:avLst/>
              <a:gdLst/>
              <a:ahLst/>
              <a:cxnLst/>
              <a:rect l="l" t="t" r="r" b="b"/>
              <a:pathLst>
                <a:path w="51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5122" y="788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3975251" y="3230534"/>
              <a:ext cx="25227" cy="22539"/>
            </a:xfrm>
            <a:custGeom>
              <a:avLst/>
              <a:gdLst/>
              <a:ahLst/>
              <a:cxnLst/>
              <a:rect l="l" t="t" r="r" b="b"/>
              <a:pathLst>
                <a:path w="882" h="788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3975251" y="3327293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4246364" y="3230534"/>
              <a:ext cx="46422" cy="22539"/>
            </a:xfrm>
            <a:custGeom>
              <a:avLst/>
              <a:gdLst/>
              <a:ahLst/>
              <a:cxnLst/>
              <a:rect l="l" t="t" r="r" b="b"/>
              <a:pathLst>
                <a:path w="1623" h="788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4246364" y="3280243"/>
              <a:ext cx="46422" cy="22567"/>
            </a:xfrm>
            <a:custGeom>
              <a:avLst/>
              <a:gdLst/>
              <a:ahLst/>
              <a:cxnLst/>
              <a:rect l="l" t="t" r="r" b="b"/>
              <a:pathLst>
                <a:path w="1623" h="789" extrusionOk="0">
                  <a:moveTo>
                    <a:pt x="0" y="0"/>
                  </a:moveTo>
                  <a:lnTo>
                    <a:pt x="0" y="788"/>
                  </a:lnTo>
                  <a:lnTo>
                    <a:pt x="1622" y="788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4246364" y="3327293"/>
              <a:ext cx="46422" cy="25227"/>
            </a:xfrm>
            <a:custGeom>
              <a:avLst/>
              <a:gdLst/>
              <a:ahLst/>
              <a:cxnLst/>
              <a:rect l="l" t="t" r="r" b="b"/>
              <a:pathLst>
                <a:path w="1623" h="882" extrusionOk="0">
                  <a:moveTo>
                    <a:pt x="0" y="1"/>
                  </a:moveTo>
                  <a:lnTo>
                    <a:pt x="0" y="881"/>
                  </a:lnTo>
                  <a:lnTo>
                    <a:pt x="1622" y="88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4119088" y="3449250"/>
              <a:ext cx="80230" cy="66329"/>
            </a:xfrm>
            <a:custGeom>
              <a:avLst/>
              <a:gdLst/>
              <a:ahLst/>
              <a:cxnLst/>
              <a:rect l="l" t="t" r="r" b="b"/>
              <a:pathLst>
                <a:path w="2805" h="2319" extrusionOk="0">
                  <a:moveTo>
                    <a:pt x="0" y="1"/>
                  </a:moveTo>
                  <a:lnTo>
                    <a:pt x="487" y="2318"/>
                  </a:lnTo>
                  <a:lnTo>
                    <a:pt x="2805" y="2318"/>
                  </a:lnTo>
                  <a:lnTo>
                    <a:pt x="2805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4069378" y="3449250"/>
              <a:ext cx="63669" cy="66329"/>
            </a:xfrm>
            <a:custGeom>
              <a:avLst/>
              <a:gdLst/>
              <a:ahLst/>
              <a:cxnLst/>
              <a:rect l="l" t="t" r="r" b="b"/>
              <a:pathLst>
                <a:path w="2226" h="2319" extrusionOk="0">
                  <a:moveTo>
                    <a:pt x="2225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225" y="2318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4127039" y="3504279"/>
              <a:ext cx="108089" cy="21910"/>
            </a:xfrm>
            <a:custGeom>
              <a:avLst/>
              <a:gdLst/>
              <a:ahLst/>
              <a:cxnLst/>
              <a:rect l="l" t="t" r="r" b="b"/>
              <a:pathLst>
                <a:path w="3779" h="766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65"/>
                  </a:lnTo>
                  <a:lnTo>
                    <a:pt x="3778" y="765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033570" y="3504279"/>
              <a:ext cx="99479" cy="21910"/>
            </a:xfrm>
            <a:custGeom>
              <a:avLst/>
              <a:gdLst/>
              <a:ahLst/>
              <a:cxnLst/>
              <a:rect l="l" t="t" r="r" b="b"/>
              <a:pathLst>
                <a:path w="3478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477" y="765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4119088" y="3399540"/>
              <a:ext cx="212803" cy="66329"/>
            </a:xfrm>
            <a:custGeom>
              <a:avLst/>
              <a:gdLst/>
              <a:ahLst/>
              <a:cxnLst/>
              <a:rect l="l" t="t" r="r" b="b"/>
              <a:pathLst>
                <a:path w="7440" h="2319" extrusionOk="0">
                  <a:moveTo>
                    <a:pt x="487" y="1"/>
                  </a:moveTo>
                  <a:lnTo>
                    <a:pt x="0" y="1159"/>
                  </a:lnTo>
                  <a:lnTo>
                    <a:pt x="487" y="2318"/>
                  </a:lnTo>
                  <a:lnTo>
                    <a:pt x="7440" y="2318"/>
                  </a:lnTo>
                  <a:lnTo>
                    <a:pt x="7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3936811" y="3399540"/>
              <a:ext cx="196242" cy="66329"/>
            </a:xfrm>
            <a:custGeom>
              <a:avLst/>
              <a:gdLst/>
              <a:ahLst/>
              <a:cxnLst/>
              <a:rect l="l" t="t" r="r" b="b"/>
              <a:pathLst>
                <a:path w="6861" h="2319" extrusionOk="0">
                  <a:moveTo>
                    <a:pt x="0" y="1"/>
                  </a:moveTo>
                  <a:lnTo>
                    <a:pt x="0" y="2318"/>
                  </a:lnTo>
                  <a:lnTo>
                    <a:pt x="6860" y="2318"/>
                  </a:lnTo>
                  <a:lnTo>
                    <a:pt x="6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4127039" y="3230534"/>
              <a:ext cx="44448" cy="22539"/>
            </a:xfrm>
            <a:custGeom>
              <a:avLst/>
              <a:gdLst/>
              <a:ahLst/>
              <a:cxnLst/>
              <a:rect l="l" t="t" r="r" b="b"/>
              <a:pathLst>
                <a:path w="1554" h="788" extrusionOk="0">
                  <a:moveTo>
                    <a:pt x="209" y="0"/>
                  </a:moveTo>
                  <a:lnTo>
                    <a:pt x="1" y="394"/>
                  </a:lnTo>
                  <a:lnTo>
                    <a:pt x="209" y="788"/>
                  </a:lnTo>
                  <a:lnTo>
                    <a:pt x="1553" y="7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4127039" y="3327293"/>
              <a:ext cx="44448" cy="25227"/>
            </a:xfrm>
            <a:custGeom>
              <a:avLst/>
              <a:gdLst/>
              <a:ahLst/>
              <a:cxnLst/>
              <a:rect l="l" t="t" r="r" b="b"/>
              <a:pathLst>
                <a:path w="1554" h="882" extrusionOk="0">
                  <a:moveTo>
                    <a:pt x="209" y="1"/>
                  </a:moveTo>
                  <a:lnTo>
                    <a:pt x="1" y="487"/>
                  </a:lnTo>
                  <a:lnTo>
                    <a:pt x="209" y="881"/>
                  </a:lnTo>
                  <a:lnTo>
                    <a:pt x="1553" y="881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4024960" y="3230534"/>
              <a:ext cx="108089" cy="22539"/>
            </a:xfrm>
            <a:custGeom>
              <a:avLst/>
              <a:gdLst/>
              <a:ahLst/>
              <a:cxnLst/>
              <a:rect l="l" t="t" r="r" b="b"/>
              <a:pathLst>
                <a:path w="377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3778" y="788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4024960" y="3327293"/>
              <a:ext cx="108089" cy="25227"/>
            </a:xfrm>
            <a:custGeom>
              <a:avLst/>
              <a:gdLst/>
              <a:ahLst/>
              <a:cxnLst/>
              <a:rect l="l" t="t" r="r" b="b"/>
              <a:pathLst>
                <a:path w="377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778" y="881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126" name="Google Shape;1126;p54"/>
          <p:cNvGrpSpPr/>
          <p:nvPr/>
        </p:nvGrpSpPr>
        <p:grpSpPr>
          <a:xfrm>
            <a:off x="1837922" y="4644160"/>
            <a:ext cx="545345" cy="540915"/>
            <a:chOff x="1351729" y="3153624"/>
            <a:chExt cx="409009" cy="405686"/>
          </a:xfrm>
        </p:grpSpPr>
        <p:sp>
          <p:nvSpPr>
            <p:cNvPr id="1127" name="Google Shape;1127;p54"/>
            <p:cNvSpPr/>
            <p:nvPr/>
          </p:nvSpPr>
          <p:spPr>
            <a:xfrm>
              <a:off x="1539297" y="3208653"/>
              <a:ext cx="221441" cy="237315"/>
            </a:xfrm>
            <a:custGeom>
              <a:avLst/>
              <a:gdLst/>
              <a:ahLst/>
              <a:cxnLst/>
              <a:rect l="l" t="t" r="r" b="b"/>
              <a:pathLst>
                <a:path w="7742" h="8297" extrusionOk="0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351729" y="3208653"/>
              <a:ext cx="204165" cy="237315"/>
            </a:xfrm>
            <a:custGeom>
              <a:avLst/>
              <a:gdLst/>
              <a:ahLst/>
              <a:cxnLst/>
              <a:rect l="l" t="t" r="r" b="b"/>
              <a:pathLst>
                <a:path w="7138" h="8297" extrusionOk="0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1539297" y="3482399"/>
              <a:ext cx="85550" cy="66329"/>
            </a:xfrm>
            <a:custGeom>
              <a:avLst/>
              <a:gdLst/>
              <a:ahLst/>
              <a:cxnLst/>
              <a:rect l="l" t="t" r="r" b="b"/>
              <a:pathLst>
                <a:path w="2991" h="2319" extrusionOk="0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1489588" y="3482399"/>
              <a:ext cx="66301" cy="66329"/>
            </a:xfrm>
            <a:custGeom>
              <a:avLst/>
              <a:gdLst/>
              <a:ahLst/>
              <a:cxnLst/>
              <a:rect l="l" t="t" r="r" b="b"/>
              <a:pathLst>
                <a:path w="2318" h="2319" extrusionOk="0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547906" y="3537429"/>
              <a:ext cx="113380" cy="21881"/>
            </a:xfrm>
            <a:custGeom>
              <a:avLst/>
              <a:gdLst/>
              <a:ahLst/>
              <a:cxnLst/>
              <a:rect l="l" t="t" r="r" b="b"/>
              <a:pathLst>
                <a:path w="3964" h="765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451147" y="3537429"/>
              <a:ext cx="104742" cy="21881"/>
            </a:xfrm>
            <a:custGeom>
              <a:avLst/>
              <a:gdLst/>
              <a:ahLst/>
              <a:cxnLst/>
              <a:rect l="l" t="t" r="r" b="b"/>
              <a:pathLst>
                <a:path w="366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1539297" y="3429372"/>
              <a:ext cx="221441" cy="69618"/>
            </a:xfrm>
            <a:custGeom>
              <a:avLst/>
              <a:gdLst/>
              <a:ahLst/>
              <a:cxnLst/>
              <a:rect l="l" t="t" r="r" b="b"/>
              <a:pathLst>
                <a:path w="7742" h="2434" extrusionOk="0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1351729" y="3429372"/>
              <a:ext cx="204165" cy="69618"/>
            </a:xfrm>
            <a:custGeom>
              <a:avLst/>
              <a:gdLst/>
              <a:ahLst/>
              <a:cxnLst/>
              <a:rect l="l" t="t" r="r" b="b"/>
              <a:pathLst>
                <a:path w="7138" h="2434" extrusionOk="0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1539297" y="3153624"/>
              <a:ext cx="102111" cy="218123"/>
            </a:xfrm>
            <a:custGeom>
              <a:avLst/>
              <a:gdLst/>
              <a:ahLst/>
              <a:cxnLst/>
              <a:rect l="l" t="t" r="r" b="b"/>
              <a:pathLst>
                <a:path w="3570" h="7626" extrusionOk="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1470368" y="3153624"/>
              <a:ext cx="85521" cy="218123"/>
            </a:xfrm>
            <a:custGeom>
              <a:avLst/>
              <a:gdLst/>
              <a:ahLst/>
              <a:cxnLst/>
              <a:rect l="l" t="t" r="r" b="b"/>
              <a:pathLst>
                <a:path w="2990" h="7626" extrusionOk="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137" name="Google Shape;1137;p54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8" name="Google Shape;1138;p54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39" name="Google Shape;1139;p54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140" name="Google Shape;1140;p54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141" name="Google Shape;1141;p54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142" name="Google Shape;1142;p5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6471953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73"/>
          <p:cNvGrpSpPr/>
          <p:nvPr/>
        </p:nvGrpSpPr>
        <p:grpSpPr>
          <a:xfrm>
            <a:off x="5635830" y="1880589"/>
            <a:ext cx="982800" cy="9828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8078497" y="1880589"/>
            <a:ext cx="982800" cy="9828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HOW PROFITABLE IS LIGHTOS?</a:t>
            </a:r>
            <a:endParaRPr lang="en">
              <a:latin typeface="Oswald"/>
              <a:ea typeface="Oswald"/>
              <a:cs typeface="Oswald"/>
            </a:endParaRPr>
          </a:p>
        </p:txBody>
      </p:sp>
      <p:sp>
        <p:nvSpPr>
          <p:cNvPr id="1549" name="Google Shape;1549;p73"/>
          <p:cNvSpPr txBox="1"/>
          <p:nvPr/>
        </p:nvSpPr>
        <p:spPr>
          <a:xfrm>
            <a:off x="1011958" y="2981625"/>
            <a:ext cx="10215038" cy="282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LightOS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 is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100% free and open source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, which begs the question,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How is is Profitable? 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The answer is quite simple, Instead of charging for the system upfront, we will charge for setup and consultation // support fees. Another company,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RedHat 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followed this same approach, where their Operating System (RedHat Enterprise Linux) was free and open source, but their support and consultation was paid. They have an average revenue of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$3 billion per year and counting. 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Today, they serve clients like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Microsoft, Google, Oracle, etc.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 </a:t>
            </a:r>
            <a:endParaRPr lang="en" sz="1600" b="1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endParaRPr lang="en" sz="1600">
              <a:solidFill>
                <a:schemeClr val="dk2"/>
              </a:solidFill>
              <a:latin typeface="Fira Code"/>
              <a:ea typeface="Fira Code"/>
              <a:cs typeface="Fira Code"/>
            </a:endParaRPr>
          </a:p>
          <a:p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As shown by RedHat, this kind of business model is </a:t>
            </a:r>
            <a:r>
              <a:rPr lang="en" sz="1600" b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highly lucrative</a:t>
            </a: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 and is still largely untapped. </a:t>
            </a:r>
          </a:p>
        </p:txBody>
      </p:sp>
      <p:sp>
        <p:nvSpPr>
          <p:cNvPr id="1570" name="Google Shape;1570;p73"/>
          <p:cNvSpPr txBox="1">
            <a:spLocks noGrp="1"/>
          </p:cNvSpPr>
          <p:nvPr>
            <p:ph type="subTitle" idx="1"/>
          </p:nvPr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6" name="Google Shape;1586;p73"/>
          <p:cNvCxnSpPr/>
          <p:nvPr/>
        </p:nvCxnSpPr>
        <p:spPr>
          <a:xfrm>
            <a:off x="4395103" y="2371989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87" name="Google Shape;1587;p73"/>
          <p:cNvGrpSpPr/>
          <p:nvPr/>
        </p:nvGrpSpPr>
        <p:grpSpPr>
          <a:xfrm>
            <a:off x="8299417" y="2134227"/>
            <a:ext cx="540959" cy="475523"/>
            <a:chOff x="4798486" y="3178164"/>
            <a:chExt cx="405719" cy="356642"/>
          </a:xfrm>
        </p:grpSpPr>
        <p:sp>
          <p:nvSpPr>
            <p:cNvPr id="1588" name="Google Shape;1588;p73"/>
            <p:cNvSpPr/>
            <p:nvPr/>
          </p:nvSpPr>
          <p:spPr>
            <a:xfrm>
              <a:off x="5063650" y="3263654"/>
              <a:ext cx="140553" cy="271152"/>
            </a:xfrm>
            <a:custGeom>
              <a:avLst/>
              <a:gdLst/>
              <a:ahLst/>
              <a:cxnLst/>
              <a:rect l="l" t="t" r="r" b="b"/>
              <a:pathLst>
                <a:path w="4914" h="9480" extrusionOk="0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4986083" y="3263654"/>
              <a:ext cx="91499" cy="271152"/>
            </a:xfrm>
            <a:custGeom>
              <a:avLst/>
              <a:gdLst/>
              <a:ahLst/>
              <a:cxnLst/>
              <a:rect l="l" t="t" r="r" b="b"/>
              <a:pathLst>
                <a:path w="3199" h="9480" extrusionOk="0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0" name="Google Shape;1590;p73"/>
            <p:cNvSpPr/>
            <p:nvPr/>
          </p:nvSpPr>
          <p:spPr>
            <a:xfrm>
              <a:off x="4798486" y="3263654"/>
              <a:ext cx="204193" cy="271152"/>
            </a:xfrm>
            <a:custGeom>
              <a:avLst/>
              <a:gdLst/>
              <a:ahLst/>
              <a:cxnLst/>
              <a:rect l="l" t="t" r="r" b="b"/>
              <a:pathLst>
                <a:path w="7139" h="9480" extrusionOk="0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1" name="Google Shape;1591;p73"/>
            <p:cNvSpPr/>
            <p:nvPr/>
          </p:nvSpPr>
          <p:spPr>
            <a:xfrm>
              <a:off x="4986083" y="3178164"/>
              <a:ext cx="218123" cy="102111"/>
            </a:xfrm>
            <a:custGeom>
              <a:avLst/>
              <a:gdLst/>
              <a:ahLst/>
              <a:cxnLst/>
              <a:rect l="l" t="t" r="r" b="b"/>
              <a:pathLst>
                <a:path w="7626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2" name="Google Shape;1592;p73"/>
            <p:cNvSpPr/>
            <p:nvPr/>
          </p:nvSpPr>
          <p:spPr>
            <a:xfrm>
              <a:off x="4798486" y="3178164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4836955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4" name="Google Shape;1594;p73"/>
            <p:cNvSpPr/>
            <p:nvPr/>
          </p:nvSpPr>
          <p:spPr>
            <a:xfrm>
              <a:off x="4886664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5" name="Google Shape;1595;p73"/>
            <p:cNvSpPr/>
            <p:nvPr/>
          </p:nvSpPr>
          <p:spPr>
            <a:xfrm>
              <a:off x="4939033" y="3217262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6" name="Google Shape;1596;p73"/>
            <p:cNvSpPr/>
            <p:nvPr/>
          </p:nvSpPr>
          <p:spPr>
            <a:xfrm>
              <a:off x="5013912" y="3421421"/>
              <a:ext cx="27887" cy="21910"/>
            </a:xfrm>
            <a:custGeom>
              <a:avLst/>
              <a:gdLst/>
              <a:ahLst/>
              <a:cxnLst/>
              <a:rect l="l" t="t" r="r" b="b"/>
              <a:pathLst>
                <a:path w="975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7" name="Google Shape;1597;p73"/>
            <p:cNvSpPr/>
            <p:nvPr/>
          </p:nvSpPr>
          <p:spPr>
            <a:xfrm>
              <a:off x="4836955" y="3421421"/>
              <a:ext cx="151822" cy="21910"/>
            </a:xfrm>
            <a:custGeom>
              <a:avLst/>
              <a:gdLst/>
              <a:ahLst/>
              <a:cxnLst/>
              <a:rect l="l" t="t" r="r" b="b"/>
              <a:pathLst>
                <a:path w="530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8" name="Google Shape;1598;p73"/>
            <p:cNvSpPr/>
            <p:nvPr/>
          </p:nvSpPr>
          <p:spPr>
            <a:xfrm>
              <a:off x="5013912" y="3319341"/>
              <a:ext cx="27887" cy="24541"/>
            </a:xfrm>
            <a:custGeom>
              <a:avLst/>
              <a:gdLst/>
              <a:ahLst/>
              <a:cxnLst/>
              <a:rect l="l" t="t" r="r" b="b"/>
              <a:pathLst>
                <a:path w="975" h="858" extrusionOk="0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99" name="Google Shape;1599;p73"/>
            <p:cNvSpPr/>
            <p:nvPr/>
          </p:nvSpPr>
          <p:spPr>
            <a:xfrm>
              <a:off x="4836955" y="3319341"/>
              <a:ext cx="151822" cy="24541"/>
            </a:xfrm>
            <a:custGeom>
              <a:avLst/>
              <a:gdLst/>
              <a:ahLst/>
              <a:cxnLst/>
              <a:rect l="l" t="t" r="r" b="b"/>
              <a:pathLst>
                <a:path w="5308" h="858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0" name="Google Shape;1600;p73"/>
            <p:cNvSpPr/>
            <p:nvPr/>
          </p:nvSpPr>
          <p:spPr>
            <a:xfrm>
              <a:off x="4836955" y="3371711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1" name="Google Shape;1601;p73"/>
            <p:cNvSpPr/>
            <p:nvPr/>
          </p:nvSpPr>
          <p:spPr>
            <a:xfrm>
              <a:off x="4836955" y="3471130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2" name="Google Shape;1602;p73"/>
            <p:cNvSpPr/>
            <p:nvPr/>
          </p:nvSpPr>
          <p:spPr>
            <a:xfrm>
              <a:off x="5115990" y="337171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3" name="Google Shape;1603;p73"/>
            <p:cNvSpPr/>
            <p:nvPr/>
          </p:nvSpPr>
          <p:spPr>
            <a:xfrm>
              <a:off x="5115990" y="3421421"/>
              <a:ext cx="49768" cy="21910"/>
            </a:xfrm>
            <a:custGeom>
              <a:avLst/>
              <a:gdLst/>
              <a:ahLst/>
              <a:cxnLst/>
              <a:rect l="l" t="t" r="r" b="b"/>
              <a:pathLst>
                <a:path w="1740" h="766" extrusionOk="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4" name="Google Shape;1604;p73"/>
            <p:cNvSpPr/>
            <p:nvPr/>
          </p:nvSpPr>
          <p:spPr>
            <a:xfrm>
              <a:off x="5115990" y="3319341"/>
              <a:ext cx="49768" cy="24541"/>
            </a:xfrm>
            <a:custGeom>
              <a:avLst/>
              <a:gdLst/>
              <a:ahLst/>
              <a:cxnLst/>
              <a:rect l="l" t="t" r="r" b="b"/>
              <a:pathLst>
                <a:path w="174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5" name="Google Shape;1605;p73"/>
            <p:cNvSpPr/>
            <p:nvPr/>
          </p:nvSpPr>
          <p:spPr>
            <a:xfrm>
              <a:off x="5115990" y="3471130"/>
              <a:ext cx="49768" cy="24570"/>
            </a:xfrm>
            <a:custGeom>
              <a:avLst/>
              <a:gdLst/>
              <a:ahLst/>
              <a:cxnLst/>
              <a:rect l="l" t="t" r="r" b="b"/>
              <a:pathLst>
                <a:path w="1740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6" name="Google Shape;1606;p73"/>
            <p:cNvSpPr/>
            <p:nvPr/>
          </p:nvSpPr>
          <p:spPr>
            <a:xfrm>
              <a:off x="4994692" y="3371711"/>
              <a:ext cx="47108" cy="21910"/>
            </a:xfrm>
            <a:custGeom>
              <a:avLst/>
              <a:gdLst/>
              <a:ahLst/>
              <a:cxnLst/>
              <a:rect l="l" t="t" r="r" b="b"/>
              <a:pathLst>
                <a:path w="1647" h="766" extrusionOk="0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4994692" y="3471130"/>
              <a:ext cx="47108" cy="24570"/>
            </a:xfrm>
            <a:custGeom>
              <a:avLst/>
              <a:gdLst/>
              <a:ahLst/>
              <a:cxnLst/>
              <a:rect l="l" t="t" r="r" b="b"/>
              <a:pathLst>
                <a:path w="1647" h="859" extrusionOk="0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4889295" y="3371711"/>
              <a:ext cx="113380" cy="21910"/>
            </a:xfrm>
            <a:custGeom>
              <a:avLst/>
              <a:gdLst/>
              <a:ahLst/>
              <a:cxnLst/>
              <a:rect l="l" t="t" r="r" b="b"/>
              <a:pathLst>
                <a:path w="3964" h="766" extrusionOk="0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4889295" y="3471130"/>
              <a:ext cx="113380" cy="24570"/>
            </a:xfrm>
            <a:custGeom>
              <a:avLst/>
              <a:gdLst/>
              <a:ahLst/>
              <a:cxnLst/>
              <a:rect l="l" t="t" r="r" b="b"/>
              <a:pathLst>
                <a:path w="3964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625" name="Google Shape;1625;p73"/>
          <p:cNvGrpSpPr/>
          <p:nvPr/>
        </p:nvGrpSpPr>
        <p:grpSpPr>
          <a:xfrm>
            <a:off x="3158414" y="1880589"/>
            <a:ext cx="982800" cy="9828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628" name="Google Shape;1628;p73"/>
          <p:cNvGrpSpPr/>
          <p:nvPr/>
        </p:nvGrpSpPr>
        <p:grpSpPr>
          <a:xfrm>
            <a:off x="5848975" y="2124580"/>
            <a:ext cx="545383" cy="475527"/>
            <a:chOff x="8245271" y="3178164"/>
            <a:chExt cx="409037" cy="356645"/>
          </a:xfrm>
        </p:grpSpPr>
        <p:sp>
          <p:nvSpPr>
            <p:cNvPr id="1629" name="Google Shape;1629;p73"/>
            <p:cNvSpPr/>
            <p:nvPr/>
          </p:nvSpPr>
          <p:spPr>
            <a:xfrm>
              <a:off x="8432868" y="3203333"/>
              <a:ext cx="221441" cy="331474"/>
            </a:xfrm>
            <a:custGeom>
              <a:avLst/>
              <a:gdLst/>
              <a:ahLst/>
              <a:cxnLst/>
              <a:rect l="l" t="t" r="r" b="b"/>
              <a:pathLst>
                <a:path w="7742" h="11589" extrusionOk="0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8245271" y="3178164"/>
              <a:ext cx="204193" cy="356645"/>
            </a:xfrm>
            <a:custGeom>
              <a:avLst/>
              <a:gdLst/>
              <a:ahLst/>
              <a:cxnLst/>
              <a:rect l="l" t="t" r="r" b="b"/>
              <a:pathLst>
                <a:path w="7139" h="12469" extrusionOk="0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8432868" y="3261023"/>
              <a:ext cx="124650" cy="218094"/>
            </a:xfrm>
            <a:custGeom>
              <a:avLst/>
              <a:gdLst/>
              <a:ahLst/>
              <a:cxnLst/>
              <a:rect l="l" t="t" r="r" b="b"/>
              <a:pathLst>
                <a:path w="4358" h="7625" extrusionOk="0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8342059" y="3261023"/>
              <a:ext cx="107402" cy="218094"/>
            </a:xfrm>
            <a:custGeom>
              <a:avLst/>
              <a:gdLst/>
              <a:ahLst/>
              <a:cxnLst/>
              <a:rect l="l" t="t" r="r" b="b"/>
              <a:pathLst>
                <a:path w="3755" h="7625" extrusionOk="0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8410988" y="3352491"/>
              <a:ext cx="77599" cy="74252"/>
            </a:xfrm>
            <a:custGeom>
              <a:avLst/>
              <a:gdLst/>
              <a:ahLst/>
              <a:cxnLst/>
              <a:rect l="l" t="t" r="r" b="b"/>
              <a:pathLst>
                <a:path w="2713" h="2596" extrusionOk="0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8435528" y="3302781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cxnSp>
        <p:nvCxnSpPr>
          <p:cNvPr id="1635" name="Google Shape;1635;p73"/>
          <p:cNvCxnSpPr/>
          <p:nvPr/>
        </p:nvCxnSpPr>
        <p:spPr>
          <a:xfrm>
            <a:off x="6855137" y="2371989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7" name="Google Shape;1637;p73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38" name="Google Shape;1638;p73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610" name="Google Shape;1610;p73"/>
          <p:cNvGrpSpPr/>
          <p:nvPr/>
        </p:nvGrpSpPr>
        <p:grpSpPr>
          <a:xfrm>
            <a:off x="3375652" y="2072155"/>
            <a:ext cx="545337" cy="541793"/>
            <a:chOff x="2213404" y="2545811"/>
            <a:chExt cx="409003" cy="406345"/>
          </a:xfrm>
        </p:grpSpPr>
        <p:sp>
          <p:nvSpPr>
            <p:cNvPr id="1611" name="Google Shape;1611;p73"/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8" name="Google Shape;1618;p73"/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0" name="Google Shape;1620;p73"/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1" name="Google Shape;1621;p73"/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5655179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2"/>
          <p:cNvSpPr txBox="1">
            <a:spLocks noGrp="1"/>
          </p:cNvSpPr>
          <p:nvPr>
            <p:ph type="subTitle" idx="1"/>
          </p:nvPr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indent="0" algn="l"/>
            <a:r>
              <a:rPr lang="en" sz="1333"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08" name="Google Shape;1008;p52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009" name="Google Shape;1009;p5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5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5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2" name="Google Shape;1012;p52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013" name="Google Shape;1013;p5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014" name="Google Shape;1014;p5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15" name="Google Shape;1015;p5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016" name="Google Shape;1016;p5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17" name="Google Shape;1017;p5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8" name="Google Shape;1018;p5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19" name="Google Shape;1019;p5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20" name="Google Shape;1020;p5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021" name="Google Shape;1021;p5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022" name="Google Shape;1022;p5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76265" y="6341200"/>
            <a:ext cx="1633802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 PLUTO PROJECT</a:t>
            </a:r>
            <a:endParaRPr lang="en" sz="1300">
              <a:solidFill>
                <a:schemeClr val="dk2"/>
              </a:solidFill>
              <a:latin typeface="Oswald"/>
              <a:ea typeface="Oswald"/>
              <a:cs typeface="Oswald"/>
            </a:endParaRPr>
          </a:p>
        </p:txBody>
      </p:sp>
      <p:sp>
        <p:nvSpPr>
          <p:cNvPr id="1023" name="Google Shape;1023;p52"/>
          <p:cNvSpPr txBox="1">
            <a:spLocks noGrp="1"/>
          </p:cNvSpPr>
          <p:nvPr>
            <p:ph type="title"/>
          </p:nvPr>
        </p:nvSpPr>
        <p:spPr>
          <a:xfrm>
            <a:off x="789863" y="1853384"/>
            <a:ext cx="10474784" cy="19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9600"/>
              <a:t>&lt;$34,000,000,000&gt;</a:t>
            </a:r>
            <a:endParaRPr lang="en-US" sz="9600"/>
          </a:p>
        </p:txBody>
      </p:sp>
      <p:sp>
        <p:nvSpPr>
          <p:cNvPr id="1024" name="Google Shape;1024;p52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The Price RedHat was acquired for by IBM in 2019</a:t>
            </a:r>
          </a:p>
        </p:txBody>
      </p:sp>
      <p:grpSp>
        <p:nvGrpSpPr>
          <p:cNvPr id="1025" name="Google Shape;1025;p52"/>
          <p:cNvGrpSpPr/>
          <p:nvPr/>
        </p:nvGrpSpPr>
        <p:grpSpPr>
          <a:xfrm>
            <a:off x="9807668" y="1388559"/>
            <a:ext cx="1172237" cy="922759"/>
            <a:chOff x="6792900" y="1385785"/>
            <a:chExt cx="879178" cy="692069"/>
          </a:xfrm>
        </p:grpSpPr>
        <p:sp>
          <p:nvSpPr>
            <p:cNvPr id="1026" name="Google Shape;1026;p52"/>
            <p:cNvSpPr/>
            <p:nvPr/>
          </p:nvSpPr>
          <p:spPr>
            <a:xfrm>
              <a:off x="6792900" y="1385785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6853881" y="1514031"/>
              <a:ext cx="296446" cy="38931"/>
            </a:xfrm>
            <a:custGeom>
              <a:avLst/>
              <a:gdLst/>
              <a:ahLst/>
              <a:cxnLst/>
              <a:rect l="l" t="t" r="r" b="b"/>
              <a:pathLst>
                <a:path w="9861" h="1295" extrusionOk="0">
                  <a:moveTo>
                    <a:pt x="647" y="1"/>
                  </a:moveTo>
                  <a:cubicBezTo>
                    <a:pt x="286" y="1"/>
                    <a:pt x="0" y="288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9215" y="1294"/>
                  </a:lnTo>
                  <a:cubicBezTo>
                    <a:pt x="9570" y="1294"/>
                    <a:pt x="9861" y="1002"/>
                    <a:pt x="9861" y="648"/>
                  </a:cubicBezTo>
                  <a:cubicBezTo>
                    <a:pt x="9861" y="288"/>
                    <a:pt x="9570" y="1"/>
                    <a:pt x="9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6853881" y="1604488"/>
              <a:ext cx="657046" cy="38931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6853881" y="1692901"/>
              <a:ext cx="657046" cy="38871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6853881" y="1781073"/>
              <a:ext cx="549212" cy="38901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cxnSp>
        <p:nvCxnSpPr>
          <p:cNvPr id="1031" name="Google Shape;1031;p52"/>
          <p:cNvCxnSpPr/>
          <p:nvPr/>
        </p:nvCxnSpPr>
        <p:spPr>
          <a:xfrm>
            <a:off x="5398817" y="5228300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32" name="Google Shape;1032;p52"/>
          <p:cNvSpPr/>
          <p:nvPr/>
        </p:nvSpPr>
        <p:spPr>
          <a:xfrm>
            <a:off x="3640661" y="4292668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Google Shape;1033;p52"/>
          <p:cNvSpPr/>
          <p:nvPr/>
        </p:nvSpPr>
        <p:spPr>
          <a:xfrm rot="10800000">
            <a:off x="8042028" y="4292668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Google Shape;1034;p52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35" name="Google Shape;1035;p52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36" name="Google Shape;1036;p52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037" name="Google Shape;1037;p52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22038150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896543" y="6341200"/>
            <a:ext cx="1913524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>
                <a:solidFill>
                  <a:schemeClr val="dk2"/>
                </a:solidFill>
              </a:rPr>
              <a:t>THE PLUTO PROJECT</a:t>
            </a:r>
            <a:endParaRPr lang="en" sz="1300" b="0">
              <a:solidFill>
                <a:schemeClr val="dk2"/>
              </a:solidFill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000"/>
              <a:t>SEMICONDUCTORS</a:t>
            </a:r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>
                <a:solidFill>
                  <a:schemeClr val="accent6"/>
                </a:solidFill>
              </a:rPr>
              <a:t>04</a:t>
            </a:r>
            <a:endParaRPr lang="en-US" sz="6650">
              <a:solidFill>
                <a:schemeClr val="accent6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What will India's Semiconductor Revolution mean for Pluto?</a:t>
            </a:r>
          </a:p>
        </p:txBody>
      </p:sp>
      <p:sp>
        <p:nvSpPr>
          <p:cNvPr id="606" name="Google Shape;606;p37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cxnSp>
        <p:nvCxnSpPr>
          <p:cNvPr id="607" name="Google Shape;607;p37"/>
          <p:cNvCxnSpPr/>
          <p:nvPr/>
        </p:nvCxnSpPr>
        <p:spPr>
          <a:xfrm>
            <a:off x="5714167" y="4999451"/>
            <a:ext cx="10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2" name="Picture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66A13B1-FD13-921F-5FFB-A309F1BA5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830" y="1679518"/>
            <a:ext cx="4739832" cy="38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519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2"/>
          <p:cNvSpPr txBox="1">
            <a:spLocks noGrp="1"/>
          </p:cNvSpPr>
          <p:nvPr>
            <p:ph type="title"/>
          </p:nvPr>
        </p:nvSpPr>
        <p:spPr>
          <a:xfrm>
            <a:off x="2231038" y="4243069"/>
            <a:ext cx="6476000" cy="55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— Pat Gelsinger, CEO at Intel</a:t>
            </a:r>
            <a:endParaRPr sz="2650"/>
          </a:p>
        </p:txBody>
      </p:sp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1912735" y="2006480"/>
            <a:ext cx="6476000" cy="228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650"/>
              <a:t>“The World is run by the Semiconductor Industry”</a:t>
            </a:r>
            <a:endParaRPr lang="en-US" sz="2650"/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906189" y="6341200"/>
            <a:ext cx="1903878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 PLUTO PROJECT</a:t>
            </a:r>
          </a:p>
        </p:txBody>
      </p:sp>
      <p:cxnSp>
        <p:nvCxnSpPr>
          <p:cNvPr id="1287" name="Google Shape;1287;p62"/>
          <p:cNvCxnSpPr/>
          <p:nvPr/>
        </p:nvCxnSpPr>
        <p:spPr>
          <a:xfrm>
            <a:off x="1388567" y="2633080"/>
            <a:ext cx="0" cy="103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00" name="Google Shape;1300;p62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01" name="Google Shape;1301;p62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246" name="Google Shape;666;p40">
            <a:extLst>
              <a:ext uri="{FF2B5EF4-FFF2-40B4-BE49-F238E27FC236}">
                <a16:creationId xmlns:a16="http://schemas.microsoft.com/office/drawing/2014/main" id="{2E32C371-DBD7-1E28-D01F-9962DB537DE1}"/>
              </a:ext>
            </a:extLst>
          </p:cNvPr>
          <p:cNvGrpSpPr/>
          <p:nvPr/>
        </p:nvGrpSpPr>
        <p:grpSpPr>
          <a:xfrm rot="5400000">
            <a:off x="7774239" y="2156329"/>
            <a:ext cx="3168385" cy="2578012"/>
            <a:chOff x="6007752" y="1813287"/>
            <a:chExt cx="2279633" cy="1173460"/>
          </a:xfrm>
        </p:grpSpPr>
        <p:sp>
          <p:nvSpPr>
            <p:cNvPr id="1241" name="Google Shape;667;p40">
              <a:extLst>
                <a:ext uri="{FF2B5EF4-FFF2-40B4-BE49-F238E27FC236}">
                  <a16:creationId xmlns:a16="http://schemas.microsoft.com/office/drawing/2014/main" id="{89441FB3-3D83-1D72-C29A-B59B1176718A}"/>
                </a:ext>
              </a:extLst>
            </p:cNvPr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2" name="Google Shape;668;p40">
              <a:extLst>
                <a:ext uri="{FF2B5EF4-FFF2-40B4-BE49-F238E27FC236}">
                  <a16:creationId xmlns:a16="http://schemas.microsoft.com/office/drawing/2014/main" id="{7261B369-0F09-AA66-1E35-9FB1A57B4E6C}"/>
                </a:ext>
              </a:extLst>
            </p:cNvPr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3" name="Google Shape;669;p40">
              <a:extLst>
                <a:ext uri="{FF2B5EF4-FFF2-40B4-BE49-F238E27FC236}">
                  <a16:creationId xmlns:a16="http://schemas.microsoft.com/office/drawing/2014/main" id="{2CCDEC2F-42AE-9374-636C-4767C6EA179E}"/>
                </a:ext>
              </a:extLst>
            </p:cNvPr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4" name="Google Shape;670;p40">
              <a:extLst>
                <a:ext uri="{FF2B5EF4-FFF2-40B4-BE49-F238E27FC236}">
                  <a16:creationId xmlns:a16="http://schemas.microsoft.com/office/drawing/2014/main" id="{CB9B5C6D-144E-7036-EBA2-49823388FD11}"/>
                </a:ext>
              </a:extLst>
            </p:cNvPr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45" name="Google Shape;671;p40">
              <a:extLst>
                <a:ext uri="{FF2B5EF4-FFF2-40B4-BE49-F238E27FC236}">
                  <a16:creationId xmlns:a16="http://schemas.microsoft.com/office/drawing/2014/main" id="{49033295-8CB6-2C4B-73D0-8A4F2F186EE1}"/>
                </a:ext>
              </a:extLst>
            </p:cNvPr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48" name="Google Shape;672;p40">
            <a:extLst>
              <a:ext uri="{FF2B5EF4-FFF2-40B4-BE49-F238E27FC236}">
                <a16:creationId xmlns:a16="http://schemas.microsoft.com/office/drawing/2014/main" id="{8F6F19AE-3866-F40D-EB4E-EA365888E4A8}"/>
              </a:ext>
            </a:extLst>
          </p:cNvPr>
          <p:cNvSpPr/>
          <p:nvPr/>
        </p:nvSpPr>
        <p:spPr>
          <a:xfrm>
            <a:off x="7329038" y="2020690"/>
            <a:ext cx="1807600" cy="9052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50" name="Google Shape;692;p40">
            <a:extLst>
              <a:ext uri="{FF2B5EF4-FFF2-40B4-BE49-F238E27FC236}">
                <a16:creationId xmlns:a16="http://schemas.microsoft.com/office/drawing/2014/main" id="{3DE78C3D-466A-5D5A-BBC2-476CE46733AD}"/>
              </a:ext>
            </a:extLst>
          </p:cNvPr>
          <p:cNvSpPr/>
          <p:nvPr/>
        </p:nvSpPr>
        <p:spPr>
          <a:xfrm>
            <a:off x="7561188" y="2141117"/>
            <a:ext cx="433913" cy="434485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52" name="Google Shape;693;p40">
            <a:extLst>
              <a:ext uri="{FF2B5EF4-FFF2-40B4-BE49-F238E27FC236}">
                <a16:creationId xmlns:a16="http://schemas.microsoft.com/office/drawing/2014/main" id="{B0E703D0-359A-E1DE-3AB0-1D80AE3399D3}"/>
              </a:ext>
            </a:extLst>
          </p:cNvPr>
          <p:cNvSpPr/>
          <p:nvPr/>
        </p:nvSpPr>
        <p:spPr>
          <a:xfrm>
            <a:off x="7707045" y="2204526"/>
            <a:ext cx="142199" cy="142427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54" name="Google Shape;694;p40">
            <a:extLst>
              <a:ext uri="{FF2B5EF4-FFF2-40B4-BE49-F238E27FC236}">
                <a16:creationId xmlns:a16="http://schemas.microsoft.com/office/drawing/2014/main" id="{0AD04EB6-F1FB-E6D9-364C-D04C74B677C9}"/>
              </a:ext>
            </a:extLst>
          </p:cNvPr>
          <p:cNvSpPr/>
          <p:nvPr/>
        </p:nvSpPr>
        <p:spPr>
          <a:xfrm>
            <a:off x="7628370" y="2400475"/>
            <a:ext cx="299492" cy="175132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261" name="Google Shape;695;p40">
            <a:extLst>
              <a:ext uri="{FF2B5EF4-FFF2-40B4-BE49-F238E27FC236}">
                <a16:creationId xmlns:a16="http://schemas.microsoft.com/office/drawing/2014/main" id="{7F71B45C-2B8C-4C62-0AC5-6D224E9BD92D}"/>
              </a:ext>
            </a:extLst>
          </p:cNvPr>
          <p:cNvGrpSpPr/>
          <p:nvPr/>
        </p:nvGrpSpPr>
        <p:grpSpPr>
          <a:xfrm>
            <a:off x="7561188" y="2630099"/>
            <a:ext cx="1343601" cy="175129"/>
            <a:chOff x="1397158" y="2606681"/>
            <a:chExt cx="1007698" cy="131347"/>
          </a:xfrm>
        </p:grpSpPr>
        <p:sp>
          <p:nvSpPr>
            <p:cNvPr id="1256" name="Google Shape;696;p40">
              <a:extLst>
                <a:ext uri="{FF2B5EF4-FFF2-40B4-BE49-F238E27FC236}">
                  <a16:creationId xmlns:a16="http://schemas.microsoft.com/office/drawing/2014/main" id="{AC9699EE-5FA1-7D4E-7CD3-150E99AC41AB}"/>
                </a:ext>
              </a:extLst>
            </p:cNvPr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7" name="Google Shape;697;p40">
              <a:extLst>
                <a:ext uri="{FF2B5EF4-FFF2-40B4-BE49-F238E27FC236}">
                  <a16:creationId xmlns:a16="http://schemas.microsoft.com/office/drawing/2014/main" id="{A31133D2-32F5-2075-497A-F9403CEB5402}"/>
                </a:ext>
              </a:extLst>
            </p:cNvPr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8" name="Google Shape;698;p40">
              <a:extLst>
                <a:ext uri="{FF2B5EF4-FFF2-40B4-BE49-F238E27FC236}">
                  <a16:creationId xmlns:a16="http://schemas.microsoft.com/office/drawing/2014/main" id="{9F99702B-A2EA-B96B-E324-27286D642C8F}"/>
                </a:ext>
              </a:extLst>
            </p:cNvPr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59" name="Google Shape;699;p40">
              <a:extLst>
                <a:ext uri="{FF2B5EF4-FFF2-40B4-BE49-F238E27FC236}">
                  <a16:creationId xmlns:a16="http://schemas.microsoft.com/office/drawing/2014/main" id="{2B46FA69-9949-5D8A-FAF7-5739097B9AF3}"/>
                </a:ext>
              </a:extLst>
            </p:cNvPr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60" name="Google Shape;700;p40">
              <a:extLst>
                <a:ext uri="{FF2B5EF4-FFF2-40B4-BE49-F238E27FC236}">
                  <a16:creationId xmlns:a16="http://schemas.microsoft.com/office/drawing/2014/main" id="{BAD99F2F-DE1C-3577-8E7F-31681EBC6B9F}"/>
                </a:ext>
              </a:extLst>
            </p:cNvPr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263" name="Google Shape;701;p40">
            <a:extLst>
              <a:ext uri="{FF2B5EF4-FFF2-40B4-BE49-F238E27FC236}">
                <a16:creationId xmlns:a16="http://schemas.microsoft.com/office/drawing/2014/main" id="{5AA9AB7F-7907-A325-D05D-1807217FA60C}"/>
              </a:ext>
            </a:extLst>
          </p:cNvPr>
          <p:cNvSpPr/>
          <p:nvPr/>
        </p:nvSpPr>
        <p:spPr>
          <a:xfrm>
            <a:off x="8136772" y="2214723"/>
            <a:ext cx="768020" cy="51904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65" name="Google Shape;702;p40">
            <a:extLst>
              <a:ext uri="{FF2B5EF4-FFF2-40B4-BE49-F238E27FC236}">
                <a16:creationId xmlns:a16="http://schemas.microsoft.com/office/drawing/2014/main" id="{DE245675-5C4D-BE75-1699-BD149143C4E6}"/>
              </a:ext>
            </a:extLst>
          </p:cNvPr>
          <p:cNvSpPr/>
          <p:nvPr/>
        </p:nvSpPr>
        <p:spPr>
          <a:xfrm>
            <a:off x="8136772" y="2332601"/>
            <a:ext cx="768020" cy="51824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267" name="Google Shape;703;p40">
            <a:extLst>
              <a:ext uri="{FF2B5EF4-FFF2-40B4-BE49-F238E27FC236}">
                <a16:creationId xmlns:a16="http://schemas.microsoft.com/office/drawing/2014/main" id="{12F5B31A-DAB0-ADB0-00FD-B4D01A2CE6C1}"/>
              </a:ext>
            </a:extLst>
          </p:cNvPr>
          <p:cNvSpPr/>
          <p:nvPr/>
        </p:nvSpPr>
        <p:spPr>
          <a:xfrm>
            <a:off x="8136772" y="2450158"/>
            <a:ext cx="641972" cy="51864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308" name="Google Shape;704;p40">
            <a:extLst>
              <a:ext uri="{FF2B5EF4-FFF2-40B4-BE49-F238E27FC236}">
                <a16:creationId xmlns:a16="http://schemas.microsoft.com/office/drawing/2014/main" id="{E07D18C0-B734-5F6C-2652-BA3F8B2C29C3}"/>
              </a:ext>
            </a:extLst>
          </p:cNvPr>
          <p:cNvGrpSpPr/>
          <p:nvPr/>
        </p:nvGrpSpPr>
        <p:grpSpPr>
          <a:xfrm>
            <a:off x="8454638" y="3546223"/>
            <a:ext cx="1807600" cy="350000"/>
            <a:chOff x="1884725" y="2724775"/>
            <a:chExt cx="1355700" cy="262500"/>
          </a:xfrm>
        </p:grpSpPr>
        <p:sp>
          <p:nvSpPr>
            <p:cNvPr id="1304" name="Google Shape;705;p40">
              <a:extLst>
                <a:ext uri="{FF2B5EF4-FFF2-40B4-BE49-F238E27FC236}">
                  <a16:creationId xmlns:a16="http://schemas.microsoft.com/office/drawing/2014/main" id="{5A8CB6E6-4913-625A-3DB4-879221B2CF74}"/>
                </a:ext>
              </a:extLst>
            </p:cNvPr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05" name="Google Shape;706;p40">
              <a:extLst>
                <a:ext uri="{FF2B5EF4-FFF2-40B4-BE49-F238E27FC236}">
                  <a16:creationId xmlns:a16="http://schemas.microsoft.com/office/drawing/2014/main" id="{22CAD1AC-BA3A-DF73-5063-E2A8D24366BE}"/>
                </a:ext>
              </a:extLst>
            </p:cNvPr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06" name="Google Shape;707;p40">
              <a:extLst>
                <a:ext uri="{FF2B5EF4-FFF2-40B4-BE49-F238E27FC236}">
                  <a16:creationId xmlns:a16="http://schemas.microsoft.com/office/drawing/2014/main" id="{E60BDA35-BF88-3434-0115-4914D87F6161}"/>
                </a:ext>
              </a:extLst>
            </p:cNvPr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07" name="Google Shape;708;p40">
              <a:extLst>
                <a:ext uri="{FF2B5EF4-FFF2-40B4-BE49-F238E27FC236}">
                  <a16:creationId xmlns:a16="http://schemas.microsoft.com/office/drawing/2014/main" id="{315C6771-4742-AD49-CAC0-3C19A173FD73}"/>
                </a:ext>
              </a:extLst>
            </p:cNvPr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313" name="Google Shape;709;p40">
            <a:extLst>
              <a:ext uri="{FF2B5EF4-FFF2-40B4-BE49-F238E27FC236}">
                <a16:creationId xmlns:a16="http://schemas.microsoft.com/office/drawing/2014/main" id="{2F010550-5343-8B82-3FF0-A91F30C52DA8}"/>
              </a:ext>
            </a:extLst>
          </p:cNvPr>
          <p:cNvGrpSpPr/>
          <p:nvPr/>
        </p:nvGrpSpPr>
        <p:grpSpPr>
          <a:xfrm>
            <a:off x="7611070" y="4516581"/>
            <a:ext cx="926100" cy="659589"/>
            <a:chOff x="3336440" y="764021"/>
            <a:chExt cx="810000" cy="576900"/>
          </a:xfrm>
        </p:grpSpPr>
        <p:sp>
          <p:nvSpPr>
            <p:cNvPr id="1310" name="Google Shape;710;p40">
              <a:extLst>
                <a:ext uri="{FF2B5EF4-FFF2-40B4-BE49-F238E27FC236}">
                  <a16:creationId xmlns:a16="http://schemas.microsoft.com/office/drawing/2014/main" id="{BEA4AB4E-70DB-CC87-A52E-81A48D1F6FDD}"/>
                </a:ext>
              </a:extLst>
            </p:cNvPr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11" name="Google Shape;711;p40">
              <a:extLst>
                <a:ext uri="{FF2B5EF4-FFF2-40B4-BE49-F238E27FC236}">
                  <a16:creationId xmlns:a16="http://schemas.microsoft.com/office/drawing/2014/main" id="{7DCA9DC5-0958-A6FD-9C4C-6904556439D4}"/>
                </a:ext>
              </a:extLst>
            </p:cNvPr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12" name="Google Shape;712;p40">
              <a:extLst>
                <a:ext uri="{FF2B5EF4-FFF2-40B4-BE49-F238E27FC236}">
                  <a16:creationId xmlns:a16="http://schemas.microsoft.com/office/drawing/2014/main" id="{C01A4E77-859E-7B4B-7752-EDEFF559A2DC}"/>
                </a:ext>
              </a:extLst>
            </p:cNvPr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319" name="Google Shape;713;p40">
            <a:extLst>
              <a:ext uri="{FF2B5EF4-FFF2-40B4-BE49-F238E27FC236}">
                <a16:creationId xmlns:a16="http://schemas.microsoft.com/office/drawing/2014/main" id="{61AC9FF0-60F5-9B8E-A12C-13F51845DCC1}"/>
              </a:ext>
            </a:extLst>
          </p:cNvPr>
          <p:cNvGrpSpPr/>
          <p:nvPr/>
        </p:nvGrpSpPr>
        <p:grpSpPr>
          <a:xfrm>
            <a:off x="9801674" y="4516582"/>
            <a:ext cx="1023563" cy="335075"/>
            <a:chOff x="6394925" y="2541508"/>
            <a:chExt cx="736800" cy="241200"/>
          </a:xfrm>
        </p:grpSpPr>
        <p:sp>
          <p:nvSpPr>
            <p:cNvPr id="1315" name="Google Shape;714;p40">
              <a:extLst>
                <a:ext uri="{FF2B5EF4-FFF2-40B4-BE49-F238E27FC236}">
                  <a16:creationId xmlns:a16="http://schemas.microsoft.com/office/drawing/2014/main" id="{71293DB3-C19F-6B91-BB9E-3FCB52B5E1C7}"/>
                </a:ext>
              </a:extLst>
            </p:cNvPr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16" name="Google Shape;715;p40">
              <a:extLst>
                <a:ext uri="{FF2B5EF4-FFF2-40B4-BE49-F238E27FC236}">
                  <a16:creationId xmlns:a16="http://schemas.microsoft.com/office/drawing/2014/main" id="{7A5FBB70-9422-F0B9-521D-68B15A9E6746}"/>
                </a:ext>
              </a:extLst>
            </p:cNvPr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17" name="Google Shape;716;p40">
              <a:extLst>
                <a:ext uri="{FF2B5EF4-FFF2-40B4-BE49-F238E27FC236}">
                  <a16:creationId xmlns:a16="http://schemas.microsoft.com/office/drawing/2014/main" id="{C5D43522-DD86-C00A-0542-E82C52A141A4}"/>
                </a:ext>
              </a:extLst>
            </p:cNvPr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18" name="Google Shape;717;p40">
              <a:extLst>
                <a:ext uri="{FF2B5EF4-FFF2-40B4-BE49-F238E27FC236}">
                  <a16:creationId xmlns:a16="http://schemas.microsoft.com/office/drawing/2014/main" id="{F7FA1E04-1DF0-D490-5AEA-72D6CE083200}"/>
                </a:ext>
              </a:extLst>
            </p:cNvPr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321" name="Google Shape;718;p40">
            <a:extLst>
              <a:ext uri="{FF2B5EF4-FFF2-40B4-BE49-F238E27FC236}">
                <a16:creationId xmlns:a16="http://schemas.microsoft.com/office/drawing/2014/main" id="{1B3F1005-A449-F068-C3FB-72BA5F3E6910}"/>
              </a:ext>
            </a:extLst>
          </p:cNvPr>
          <p:cNvSpPr/>
          <p:nvPr/>
        </p:nvSpPr>
        <p:spPr>
          <a:xfrm>
            <a:off x="10386070" y="2179260"/>
            <a:ext cx="587815" cy="588063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23" name="Google Shape;719;p40">
            <a:extLst>
              <a:ext uri="{FF2B5EF4-FFF2-40B4-BE49-F238E27FC236}">
                <a16:creationId xmlns:a16="http://schemas.microsoft.com/office/drawing/2014/main" id="{BB01E09D-8A5C-D428-5933-3B8EE9ECB071}"/>
              </a:ext>
            </a:extLst>
          </p:cNvPr>
          <p:cNvSpPr/>
          <p:nvPr/>
        </p:nvSpPr>
        <p:spPr>
          <a:xfrm>
            <a:off x="10522194" y="2329691"/>
            <a:ext cx="315567" cy="2872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25" name="Google Shape;720;p40">
            <a:extLst>
              <a:ext uri="{FF2B5EF4-FFF2-40B4-BE49-F238E27FC236}">
                <a16:creationId xmlns:a16="http://schemas.microsoft.com/office/drawing/2014/main" id="{643ECD89-BFEF-0291-5610-E6C96159160C}"/>
              </a:ext>
            </a:extLst>
          </p:cNvPr>
          <p:cNvSpPr/>
          <p:nvPr/>
        </p:nvSpPr>
        <p:spPr>
          <a:xfrm>
            <a:off x="10100182" y="2384023"/>
            <a:ext cx="178437" cy="178512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327" name="Google Shape;721;p40">
            <a:extLst>
              <a:ext uri="{FF2B5EF4-FFF2-40B4-BE49-F238E27FC236}">
                <a16:creationId xmlns:a16="http://schemas.microsoft.com/office/drawing/2014/main" id="{A5CB1862-0EC6-1CDA-D698-A6ED14CCFA24}"/>
              </a:ext>
            </a:extLst>
          </p:cNvPr>
          <p:cNvSpPr/>
          <p:nvPr/>
        </p:nvSpPr>
        <p:spPr>
          <a:xfrm>
            <a:off x="9814303" y="2384023"/>
            <a:ext cx="178437" cy="178512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61402107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633995" y="2026503"/>
            <a:ext cx="982800" cy="9828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6565124" y="3198530"/>
            <a:ext cx="4263594" cy="351109"/>
          </a:xfrm>
          <a:prstGeom prst="rect">
            <a:avLst/>
          </a:prstGeom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indent="0"/>
            <a:r>
              <a:rPr lang="en" sz="2650"/>
              <a:t>WHAT THIS MEANS FOR PLUTO</a:t>
            </a:r>
          </a:p>
        </p:txBody>
      </p:sp>
      <p:grpSp>
        <p:nvGrpSpPr>
          <p:cNvPr id="938" name="Google Shape;938;p5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31581" y="6341200"/>
            <a:ext cx="1778486" cy="370400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indent="0" algn="r"/>
            <a:r>
              <a:rPr lang="en" sz="1300"/>
              <a:t>THE PLUTO PROJECT</a:t>
            </a: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1214096" y="3739558"/>
            <a:ext cx="4755518" cy="21388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/>
              <a:t>The Government has been working closely with various Indian and Taiwanese Semiconductor Companies like Foxconn and Vedanta, providing them with up to </a:t>
            </a:r>
            <a:r>
              <a:rPr lang="en" sz="1600" b="1"/>
              <a:t>50% fiscal support</a:t>
            </a:r>
            <a:r>
              <a:rPr lang="en" sz="1600"/>
              <a:t>, providing land and logistics among other things. It is clear </a:t>
            </a:r>
            <a:r>
              <a:rPr lang="en" sz="1600" b="1"/>
              <a:t>Indian </a:t>
            </a:r>
            <a:r>
              <a:rPr lang="en" sz="1600" b="1" err="1"/>
              <a:t>Semicondutors</a:t>
            </a:r>
            <a:r>
              <a:rPr lang="en" sz="1600"/>
              <a:t> are coming.</a:t>
            </a:r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532400" y="3066085"/>
            <a:ext cx="3926000" cy="61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650"/>
              <a:t>NEW FABS IN INDIA</a:t>
            </a:r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6434588" y="3681685"/>
            <a:ext cx="4543316" cy="22642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600"/>
              <a:t>Instead of relying on foreign companies for the chips used in Pluto, we can acquire them for much cheaper. This lets us competitively price our chips and make ourselves a fierce competitor for creating embedded systems and such. Possibly shaping Pluto into a </a:t>
            </a:r>
            <a:r>
              <a:rPr lang="en" sz="1600" b="1"/>
              <a:t>global competitor</a:t>
            </a:r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India And Semiconductors</a:t>
            </a:r>
          </a:p>
        </p:txBody>
      </p:sp>
      <p:grpSp>
        <p:nvGrpSpPr>
          <p:cNvPr id="957" name="Google Shape;957;p50"/>
          <p:cNvGrpSpPr/>
          <p:nvPr/>
        </p:nvGrpSpPr>
        <p:grpSpPr>
          <a:xfrm>
            <a:off x="1852728" y="2245237"/>
            <a:ext cx="545345" cy="545355"/>
            <a:chOff x="3075107" y="3758147"/>
            <a:chExt cx="409009" cy="409016"/>
          </a:xfrm>
        </p:grpSpPr>
        <p:sp>
          <p:nvSpPr>
            <p:cNvPr id="958" name="Google Shape;958;p50"/>
            <p:cNvSpPr/>
            <p:nvPr/>
          </p:nvSpPr>
          <p:spPr>
            <a:xfrm>
              <a:off x="3262704" y="3888056"/>
              <a:ext cx="91499" cy="146531"/>
            </a:xfrm>
            <a:custGeom>
              <a:avLst/>
              <a:gdLst/>
              <a:ahLst/>
              <a:cxnLst/>
              <a:rect l="l" t="t" r="r" b="b"/>
              <a:pathLst>
                <a:path w="3199" h="5123" extrusionOk="0">
                  <a:moveTo>
                    <a:pt x="579" y="1"/>
                  </a:moveTo>
                  <a:lnTo>
                    <a:pt x="0" y="2619"/>
                  </a:lnTo>
                  <a:lnTo>
                    <a:pt x="579" y="5122"/>
                  </a:lnTo>
                  <a:cubicBezTo>
                    <a:pt x="2040" y="5122"/>
                    <a:pt x="3198" y="4056"/>
                    <a:pt x="3198" y="2619"/>
                  </a:cubicBezTo>
                  <a:cubicBezTo>
                    <a:pt x="3198" y="1159"/>
                    <a:pt x="2040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3205015" y="3888056"/>
              <a:ext cx="74281" cy="146531"/>
            </a:xfrm>
            <a:custGeom>
              <a:avLst/>
              <a:gdLst/>
              <a:ahLst/>
              <a:cxnLst/>
              <a:rect l="l" t="t" r="r" b="b"/>
              <a:pathLst>
                <a:path w="2597" h="5123" extrusionOk="0">
                  <a:moveTo>
                    <a:pt x="2596" y="1"/>
                  </a:moveTo>
                  <a:cubicBezTo>
                    <a:pt x="1160" y="1"/>
                    <a:pt x="1" y="1159"/>
                    <a:pt x="1" y="2619"/>
                  </a:cubicBezTo>
                  <a:cubicBezTo>
                    <a:pt x="1" y="4056"/>
                    <a:pt x="1160" y="5122"/>
                    <a:pt x="2596" y="5122"/>
                  </a:cubicBezTo>
                  <a:lnTo>
                    <a:pt x="2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3262704" y="3758147"/>
              <a:ext cx="221412" cy="409016"/>
            </a:xfrm>
            <a:custGeom>
              <a:avLst/>
              <a:gdLst/>
              <a:ahLst/>
              <a:cxnLst/>
              <a:rect l="l" t="t" r="r" b="b"/>
              <a:pathLst>
                <a:path w="7741" h="14300" extrusionOk="0">
                  <a:moveTo>
                    <a:pt x="579" y="0"/>
                  </a:moveTo>
                  <a:lnTo>
                    <a:pt x="0" y="2225"/>
                  </a:lnTo>
                  <a:lnTo>
                    <a:pt x="579" y="3778"/>
                  </a:lnTo>
                  <a:cubicBezTo>
                    <a:pt x="2410" y="3778"/>
                    <a:pt x="3963" y="5215"/>
                    <a:pt x="3963" y="7161"/>
                  </a:cubicBezTo>
                  <a:cubicBezTo>
                    <a:pt x="3963" y="8992"/>
                    <a:pt x="2410" y="10522"/>
                    <a:pt x="579" y="10522"/>
                  </a:cubicBezTo>
                  <a:lnTo>
                    <a:pt x="0" y="11982"/>
                  </a:lnTo>
                  <a:lnTo>
                    <a:pt x="579" y="14299"/>
                  </a:lnTo>
                  <a:lnTo>
                    <a:pt x="1738" y="14299"/>
                  </a:lnTo>
                  <a:lnTo>
                    <a:pt x="2132" y="12955"/>
                  </a:lnTo>
                  <a:cubicBezTo>
                    <a:pt x="2712" y="12839"/>
                    <a:pt x="3198" y="12654"/>
                    <a:pt x="3569" y="12376"/>
                  </a:cubicBezTo>
                  <a:lnTo>
                    <a:pt x="4728" y="13048"/>
                  </a:lnTo>
                  <a:lnTo>
                    <a:pt x="6466" y="11310"/>
                  </a:lnTo>
                  <a:lnTo>
                    <a:pt x="5794" y="10151"/>
                  </a:lnTo>
                  <a:cubicBezTo>
                    <a:pt x="6095" y="9664"/>
                    <a:pt x="6281" y="9178"/>
                    <a:pt x="6373" y="8691"/>
                  </a:cubicBezTo>
                  <a:lnTo>
                    <a:pt x="7741" y="8320"/>
                  </a:lnTo>
                  <a:lnTo>
                    <a:pt x="7741" y="6003"/>
                  </a:lnTo>
                  <a:lnTo>
                    <a:pt x="6373" y="5609"/>
                  </a:lnTo>
                  <a:cubicBezTo>
                    <a:pt x="6281" y="5029"/>
                    <a:pt x="6095" y="4543"/>
                    <a:pt x="5794" y="4149"/>
                  </a:cubicBezTo>
                  <a:lnTo>
                    <a:pt x="6466" y="2990"/>
                  </a:lnTo>
                  <a:lnTo>
                    <a:pt x="4728" y="1252"/>
                  </a:lnTo>
                  <a:lnTo>
                    <a:pt x="3569" y="1947"/>
                  </a:lnTo>
                  <a:cubicBezTo>
                    <a:pt x="3198" y="1646"/>
                    <a:pt x="2712" y="1460"/>
                    <a:pt x="2132" y="1368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3075107" y="3758147"/>
              <a:ext cx="204193" cy="409016"/>
            </a:xfrm>
            <a:custGeom>
              <a:avLst/>
              <a:gdLst/>
              <a:ahLst/>
              <a:cxnLst/>
              <a:rect l="l" t="t" r="r" b="b"/>
              <a:pathLst>
                <a:path w="7139" h="14300" extrusionOk="0">
                  <a:moveTo>
                    <a:pt x="5980" y="0"/>
                  </a:moveTo>
                  <a:lnTo>
                    <a:pt x="5609" y="1368"/>
                  </a:lnTo>
                  <a:cubicBezTo>
                    <a:pt x="5030" y="1460"/>
                    <a:pt x="4636" y="1646"/>
                    <a:pt x="4149" y="1947"/>
                  </a:cubicBezTo>
                  <a:lnTo>
                    <a:pt x="2990" y="1252"/>
                  </a:lnTo>
                  <a:lnTo>
                    <a:pt x="1252" y="2990"/>
                  </a:lnTo>
                  <a:lnTo>
                    <a:pt x="1924" y="4149"/>
                  </a:lnTo>
                  <a:cubicBezTo>
                    <a:pt x="1646" y="4543"/>
                    <a:pt x="1437" y="5029"/>
                    <a:pt x="1345" y="5609"/>
                  </a:cubicBezTo>
                  <a:lnTo>
                    <a:pt x="1" y="6003"/>
                  </a:lnTo>
                  <a:lnTo>
                    <a:pt x="1" y="8320"/>
                  </a:lnTo>
                  <a:lnTo>
                    <a:pt x="1345" y="8691"/>
                  </a:lnTo>
                  <a:cubicBezTo>
                    <a:pt x="1437" y="9178"/>
                    <a:pt x="1646" y="9664"/>
                    <a:pt x="1924" y="10151"/>
                  </a:cubicBezTo>
                  <a:lnTo>
                    <a:pt x="1252" y="11310"/>
                  </a:lnTo>
                  <a:lnTo>
                    <a:pt x="2990" y="13048"/>
                  </a:lnTo>
                  <a:lnTo>
                    <a:pt x="4149" y="12376"/>
                  </a:lnTo>
                  <a:cubicBezTo>
                    <a:pt x="4636" y="12654"/>
                    <a:pt x="5030" y="12839"/>
                    <a:pt x="5609" y="12955"/>
                  </a:cubicBezTo>
                  <a:lnTo>
                    <a:pt x="5980" y="14299"/>
                  </a:lnTo>
                  <a:lnTo>
                    <a:pt x="7138" y="14299"/>
                  </a:lnTo>
                  <a:lnTo>
                    <a:pt x="7138" y="10522"/>
                  </a:lnTo>
                  <a:cubicBezTo>
                    <a:pt x="5308" y="10522"/>
                    <a:pt x="3755" y="8992"/>
                    <a:pt x="3755" y="7161"/>
                  </a:cubicBezTo>
                  <a:cubicBezTo>
                    <a:pt x="3755" y="5215"/>
                    <a:pt x="5308" y="3778"/>
                    <a:pt x="7138" y="3778"/>
                  </a:cubicBez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6835211" y="2026503"/>
            <a:ext cx="982800" cy="9828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7053922" y="2270870"/>
            <a:ext cx="545345" cy="494092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988" name="Google Shape;988;p50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989" name="Google Shape;989;p50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4023295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37683" y="6341200"/>
            <a:ext cx="1672384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THE-PLUTO-PROJECT</a:t>
            </a:r>
          </a:p>
        </p:txBody>
      </p:sp>
      <p:sp>
        <p:nvSpPr>
          <p:cNvPr id="510" name="Google Shape;510;p33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11" name="Google Shape;511;p33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2346772" y="1080962"/>
            <a:ext cx="7402000" cy="173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&lt;WOAH!&gt;</a:t>
            </a:r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Welcome to The-Pluto-Project!</a:t>
            </a:r>
          </a:p>
          <a:p>
            <a:pPr marL="0" indent="0"/>
            <a:r>
              <a:rPr lang="en" sz="1850"/>
              <a:t>This Project was made for the STEM Competition in DPS Dehradun.</a:t>
            </a:r>
          </a:p>
          <a:p>
            <a:pPr marL="0" indent="0"/>
            <a:r>
              <a:rPr lang="en" sz="1850"/>
              <a:t>Enjoy this Presentation!</a:t>
            </a: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5802093" y="4892270"/>
            <a:ext cx="587815" cy="588063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3165836" y="3918568"/>
            <a:ext cx="5860329" cy="202465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452284" y="168861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9752884" y="51862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9374388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3563" name="Google Shape;3563;p90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3567" name="Google Shape;3567;p90"/>
          <p:cNvSpPr txBox="1">
            <a:spLocks noGrp="1"/>
          </p:cNvSpPr>
          <p:nvPr>
            <p:ph type="subTitle" idx="2"/>
          </p:nvPr>
        </p:nvSpPr>
        <p:spPr>
          <a:xfrm>
            <a:off x="1605133" y="5333333"/>
            <a:ext cx="5084400" cy="3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/>
              <a:t>Please keep this slide for attribution</a:t>
            </a:r>
            <a:endParaRPr/>
          </a:p>
        </p:txBody>
      </p:sp>
      <p:cxnSp>
        <p:nvCxnSpPr>
          <p:cNvPr id="3585" name="Google Shape;3585;p90"/>
          <p:cNvCxnSpPr/>
          <p:nvPr/>
        </p:nvCxnSpPr>
        <p:spPr>
          <a:xfrm>
            <a:off x="5921551" y="1836284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6" name="Google Shape;3586;p90"/>
          <p:cNvSpPr/>
          <p:nvPr/>
        </p:nvSpPr>
        <p:spPr>
          <a:xfrm>
            <a:off x="1397261" y="5417301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6587933" y="1731420"/>
            <a:ext cx="4312280" cy="3062363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3626" name="Google Shape;3626;p90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3627" name="Google Shape;3627;p90">
            <a:hlinkClick r:id="rId3" action="ppaction://hlinksldjump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6689549" y="3341202"/>
            <a:ext cx="587815" cy="588063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3633" name="Google Shape;3633;p90">
            <a:hlinkClick r:id="rId3" action="ppaction://hlinksldjump"/>
          </p:cNvPr>
          <p:cNvSpPr txBox="1"/>
          <p:nvPr/>
        </p:nvSpPr>
        <p:spPr>
          <a:xfrm>
            <a:off x="10031581" y="6341200"/>
            <a:ext cx="1778486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</a:rPr>
              <a:t>THE PLUTO PROJECT</a:t>
            </a:r>
            <a:endParaRPr lang="en-US">
              <a:solidFill>
                <a:schemeClr val="dk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3DE1F-2346-39BC-9E05-5C26299A49B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64800" y="2932890"/>
            <a:ext cx="4833032" cy="808000"/>
          </a:xfrm>
        </p:spPr>
        <p:txBody>
          <a:bodyPr/>
          <a:lstStyle/>
          <a:p>
            <a:r>
              <a:rPr lang="en-US"/>
              <a:t>Thanks for going through this Presentation!</a:t>
            </a:r>
          </a:p>
          <a:p>
            <a:endParaRPr lang="en-US"/>
          </a:p>
          <a:p>
            <a:r>
              <a:rPr lang="en-US"/>
              <a:t>-&gt; Smayan Sahu (Team Lead At Pluto)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690A28-CBDE-0DBF-5E01-5A0FF5F1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41" y="4850808"/>
            <a:ext cx="8192945" cy="889219"/>
          </a:xfrm>
          <a:prstGeom prst="rect">
            <a:avLst/>
          </a:prstGeom>
        </p:spPr>
      </p:pic>
      <p:grpSp>
        <p:nvGrpSpPr>
          <p:cNvPr id="7" name="Google Shape;4538;p95">
            <a:extLst>
              <a:ext uri="{FF2B5EF4-FFF2-40B4-BE49-F238E27FC236}">
                <a16:creationId xmlns:a16="http://schemas.microsoft.com/office/drawing/2014/main" id="{59546228-7D30-0CEB-42AA-8E128313264B}"/>
              </a:ext>
            </a:extLst>
          </p:cNvPr>
          <p:cNvGrpSpPr/>
          <p:nvPr/>
        </p:nvGrpSpPr>
        <p:grpSpPr>
          <a:xfrm rot="5400000">
            <a:off x="3754683" y="4374283"/>
            <a:ext cx="783076" cy="1142501"/>
            <a:chOff x="1536202" y="3023903"/>
            <a:chExt cx="820834" cy="1197590"/>
          </a:xfrm>
        </p:grpSpPr>
        <p:sp>
          <p:nvSpPr>
            <p:cNvPr id="8" name="Google Shape;4539;p95">
              <a:extLst>
                <a:ext uri="{FF2B5EF4-FFF2-40B4-BE49-F238E27FC236}">
                  <a16:creationId xmlns:a16="http://schemas.microsoft.com/office/drawing/2014/main" id="{863C3504-2601-49F9-F671-53E3CFC82B35}"/>
                </a:ext>
              </a:extLst>
            </p:cNvPr>
            <p:cNvSpPr/>
            <p:nvPr/>
          </p:nvSpPr>
          <p:spPr>
            <a:xfrm>
              <a:off x="1536202" y="3023903"/>
              <a:ext cx="820834" cy="1197590"/>
            </a:xfrm>
            <a:custGeom>
              <a:avLst/>
              <a:gdLst/>
              <a:ahLst/>
              <a:cxnLst/>
              <a:rect l="l" t="t" r="r" b="b"/>
              <a:pathLst>
                <a:path w="59341" h="86578" extrusionOk="0">
                  <a:moveTo>
                    <a:pt x="13610" y="0"/>
                  </a:moveTo>
                  <a:cubicBezTo>
                    <a:pt x="6090" y="0"/>
                    <a:pt x="1" y="6090"/>
                    <a:pt x="1" y="13604"/>
                  </a:cubicBezTo>
                  <a:lnTo>
                    <a:pt x="1" y="72973"/>
                  </a:lnTo>
                  <a:cubicBezTo>
                    <a:pt x="1" y="80487"/>
                    <a:pt x="6090" y="86578"/>
                    <a:pt x="13610" y="86578"/>
                  </a:cubicBezTo>
                  <a:lnTo>
                    <a:pt x="45735" y="86578"/>
                  </a:lnTo>
                  <a:cubicBezTo>
                    <a:pt x="53249" y="86578"/>
                    <a:pt x="59340" y="80487"/>
                    <a:pt x="59340" y="72973"/>
                  </a:cubicBezTo>
                  <a:lnTo>
                    <a:pt x="59340" y="13604"/>
                  </a:lnTo>
                  <a:cubicBezTo>
                    <a:pt x="59340" y="6090"/>
                    <a:pt x="53249" y="0"/>
                    <a:pt x="4573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540;p95">
              <a:extLst>
                <a:ext uri="{FF2B5EF4-FFF2-40B4-BE49-F238E27FC236}">
                  <a16:creationId xmlns:a16="http://schemas.microsoft.com/office/drawing/2014/main" id="{B9797972-DDC4-FD65-F753-09F2AA857BE1}"/>
                </a:ext>
              </a:extLst>
            </p:cNvPr>
            <p:cNvGrpSpPr/>
            <p:nvPr/>
          </p:nvGrpSpPr>
          <p:grpSpPr>
            <a:xfrm rot="-5400000">
              <a:off x="1250714" y="3553731"/>
              <a:ext cx="959277" cy="137930"/>
              <a:chOff x="1250707" y="3553732"/>
              <a:chExt cx="1462090" cy="210227"/>
            </a:xfrm>
          </p:grpSpPr>
          <p:sp>
            <p:nvSpPr>
              <p:cNvPr id="20" name="Google Shape;4541;p95">
                <a:extLst>
                  <a:ext uri="{FF2B5EF4-FFF2-40B4-BE49-F238E27FC236}">
                    <a16:creationId xmlns:a16="http://schemas.microsoft.com/office/drawing/2014/main" id="{EEC013F2-FFB7-ADFC-75C2-FCB1B84A399E}"/>
                  </a:ext>
                </a:extLst>
              </p:cNvPr>
              <p:cNvSpPr/>
              <p:nvPr/>
            </p:nvSpPr>
            <p:spPr>
              <a:xfrm>
                <a:off x="1250708" y="3553732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542;p95">
                <a:extLst>
                  <a:ext uri="{FF2B5EF4-FFF2-40B4-BE49-F238E27FC236}">
                    <a16:creationId xmlns:a16="http://schemas.microsoft.com/office/drawing/2014/main" id="{04718DCD-E8DD-2952-06CB-5681ADD781F9}"/>
                  </a:ext>
                </a:extLst>
              </p:cNvPr>
              <p:cNvSpPr/>
              <p:nvPr/>
            </p:nvSpPr>
            <p:spPr>
              <a:xfrm>
                <a:off x="1250707" y="3553733"/>
                <a:ext cx="1047032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43;p95">
                <a:extLst>
                  <a:ext uri="{FF2B5EF4-FFF2-40B4-BE49-F238E27FC236}">
                    <a16:creationId xmlns:a16="http://schemas.microsoft.com/office/drawing/2014/main" id="{F469D7E9-D20B-9624-4EA5-901DC61DCD48}"/>
                  </a:ext>
                </a:extLst>
              </p:cNvPr>
              <p:cNvSpPr/>
              <p:nvPr/>
            </p:nvSpPr>
            <p:spPr>
              <a:xfrm>
                <a:off x="2133046" y="3554852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44;p95">
                <a:extLst>
                  <a:ext uri="{FF2B5EF4-FFF2-40B4-BE49-F238E27FC236}">
                    <a16:creationId xmlns:a16="http://schemas.microsoft.com/office/drawing/2014/main" id="{4F038D8C-514F-1547-ECA5-D63A6AF61F56}"/>
                  </a:ext>
                </a:extLst>
              </p:cNvPr>
              <p:cNvSpPr/>
              <p:nvPr/>
            </p:nvSpPr>
            <p:spPr>
              <a:xfrm>
                <a:off x="2169707" y="3591506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4545;p95">
              <a:extLst>
                <a:ext uri="{FF2B5EF4-FFF2-40B4-BE49-F238E27FC236}">
                  <a16:creationId xmlns:a16="http://schemas.microsoft.com/office/drawing/2014/main" id="{9B50DD86-B380-53DD-8D10-4D49135F01E1}"/>
                </a:ext>
              </a:extLst>
            </p:cNvPr>
            <p:cNvGrpSpPr/>
            <p:nvPr/>
          </p:nvGrpSpPr>
          <p:grpSpPr>
            <a:xfrm rot="-5400000">
              <a:off x="1466980" y="3553730"/>
              <a:ext cx="959277" cy="137933"/>
              <a:chOff x="1466980" y="3553730"/>
              <a:chExt cx="1462089" cy="210232"/>
            </a:xfrm>
          </p:grpSpPr>
          <p:sp>
            <p:nvSpPr>
              <p:cNvPr id="16" name="Google Shape;4546;p95">
                <a:extLst>
                  <a:ext uri="{FF2B5EF4-FFF2-40B4-BE49-F238E27FC236}">
                    <a16:creationId xmlns:a16="http://schemas.microsoft.com/office/drawing/2014/main" id="{DCB46ACB-65A6-F3D9-6832-00EAB82087A0}"/>
                  </a:ext>
                </a:extLst>
              </p:cNvPr>
              <p:cNvSpPr/>
              <p:nvPr/>
            </p:nvSpPr>
            <p:spPr>
              <a:xfrm>
                <a:off x="1466980" y="3553736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47;p95">
                <a:extLst>
                  <a:ext uri="{FF2B5EF4-FFF2-40B4-BE49-F238E27FC236}">
                    <a16:creationId xmlns:a16="http://schemas.microsoft.com/office/drawing/2014/main" id="{880F0A44-305D-0B36-80AE-96818D6FB0CF}"/>
                  </a:ext>
                </a:extLst>
              </p:cNvPr>
              <p:cNvSpPr/>
              <p:nvPr/>
            </p:nvSpPr>
            <p:spPr>
              <a:xfrm>
                <a:off x="1466987" y="3553730"/>
                <a:ext cx="743883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48;p95">
                <a:extLst>
                  <a:ext uri="{FF2B5EF4-FFF2-40B4-BE49-F238E27FC236}">
                    <a16:creationId xmlns:a16="http://schemas.microsoft.com/office/drawing/2014/main" id="{5497E317-B0E5-8E2C-74F2-CD2616804899}"/>
                  </a:ext>
                </a:extLst>
              </p:cNvPr>
              <p:cNvSpPr/>
              <p:nvPr/>
            </p:nvSpPr>
            <p:spPr>
              <a:xfrm>
                <a:off x="2094060" y="3554856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549;p95">
                <a:extLst>
                  <a:ext uri="{FF2B5EF4-FFF2-40B4-BE49-F238E27FC236}">
                    <a16:creationId xmlns:a16="http://schemas.microsoft.com/office/drawing/2014/main" id="{AC82A723-F00E-0263-FA88-3BAB4A69EF5B}"/>
                  </a:ext>
                </a:extLst>
              </p:cNvPr>
              <p:cNvSpPr/>
              <p:nvPr/>
            </p:nvSpPr>
            <p:spPr>
              <a:xfrm>
                <a:off x="2130721" y="3591510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4550;p95">
              <a:extLst>
                <a:ext uri="{FF2B5EF4-FFF2-40B4-BE49-F238E27FC236}">
                  <a16:creationId xmlns:a16="http://schemas.microsoft.com/office/drawing/2014/main" id="{D9643897-5A34-F8A9-957A-CDDC2F197F03}"/>
                </a:ext>
              </a:extLst>
            </p:cNvPr>
            <p:cNvGrpSpPr/>
            <p:nvPr/>
          </p:nvGrpSpPr>
          <p:grpSpPr>
            <a:xfrm rot="-5400000">
              <a:off x="1683255" y="3553730"/>
              <a:ext cx="959277" cy="137933"/>
              <a:chOff x="1683255" y="3553730"/>
              <a:chExt cx="1462089" cy="210232"/>
            </a:xfrm>
          </p:grpSpPr>
          <p:sp>
            <p:nvSpPr>
              <p:cNvPr id="12" name="Google Shape;4551;p95">
                <a:extLst>
                  <a:ext uri="{FF2B5EF4-FFF2-40B4-BE49-F238E27FC236}">
                    <a16:creationId xmlns:a16="http://schemas.microsoft.com/office/drawing/2014/main" id="{6A1B6D05-7506-2D04-096A-3A06E17CAD1C}"/>
                  </a:ext>
                </a:extLst>
              </p:cNvPr>
              <p:cNvSpPr/>
              <p:nvPr/>
            </p:nvSpPr>
            <p:spPr>
              <a:xfrm>
                <a:off x="1683255" y="3553736"/>
                <a:ext cx="1462089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52;p95">
                <a:extLst>
                  <a:ext uri="{FF2B5EF4-FFF2-40B4-BE49-F238E27FC236}">
                    <a16:creationId xmlns:a16="http://schemas.microsoft.com/office/drawing/2014/main" id="{1A15682F-EAFB-11C6-7F9D-DC9BB03A95AC}"/>
                  </a:ext>
                </a:extLst>
              </p:cNvPr>
              <p:cNvSpPr/>
              <p:nvPr/>
            </p:nvSpPr>
            <p:spPr>
              <a:xfrm>
                <a:off x="1683268" y="3553730"/>
                <a:ext cx="1265866" cy="210226"/>
              </a:xfrm>
              <a:custGeom>
                <a:avLst/>
                <a:gdLst/>
                <a:ahLst/>
                <a:cxnLst/>
                <a:rect l="l" t="t" r="r" b="b"/>
                <a:pathLst>
                  <a:path w="153299" h="22042" extrusionOk="0">
                    <a:moveTo>
                      <a:pt x="11022" y="1"/>
                    </a:moveTo>
                    <a:cubicBezTo>
                      <a:pt x="4936" y="1"/>
                      <a:pt x="1" y="4936"/>
                      <a:pt x="1" y="11020"/>
                    </a:cubicBezTo>
                    <a:cubicBezTo>
                      <a:pt x="1" y="17106"/>
                      <a:pt x="4936" y="22042"/>
                      <a:pt x="11022" y="22042"/>
                    </a:cubicBezTo>
                    <a:lnTo>
                      <a:pt x="142278" y="22042"/>
                    </a:lnTo>
                    <a:cubicBezTo>
                      <a:pt x="148363" y="22042"/>
                      <a:pt x="153299" y="17106"/>
                      <a:pt x="153299" y="11020"/>
                    </a:cubicBezTo>
                    <a:cubicBezTo>
                      <a:pt x="153299" y="4936"/>
                      <a:pt x="148363" y="1"/>
                      <a:pt x="14227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53;p95">
                <a:extLst>
                  <a:ext uri="{FF2B5EF4-FFF2-40B4-BE49-F238E27FC236}">
                    <a16:creationId xmlns:a16="http://schemas.microsoft.com/office/drawing/2014/main" id="{C8779A4E-E90A-02F7-C316-D90F2448FA9F}"/>
                  </a:ext>
                </a:extLst>
              </p:cNvPr>
              <p:cNvSpPr/>
              <p:nvPr/>
            </p:nvSpPr>
            <p:spPr>
              <a:xfrm>
                <a:off x="2769868" y="3554856"/>
                <a:ext cx="207950" cy="20795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54;p95">
                <a:extLst>
                  <a:ext uri="{FF2B5EF4-FFF2-40B4-BE49-F238E27FC236}">
                    <a16:creationId xmlns:a16="http://schemas.microsoft.com/office/drawing/2014/main" id="{1EB605D3-24EE-7E05-71A0-07CCAAB85286}"/>
                  </a:ext>
                </a:extLst>
              </p:cNvPr>
              <p:cNvSpPr/>
              <p:nvPr/>
            </p:nvSpPr>
            <p:spPr>
              <a:xfrm>
                <a:off x="2806530" y="3591510"/>
                <a:ext cx="134639" cy="134639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4180" extrusionOk="0">
                    <a:moveTo>
                      <a:pt x="7089" y="1"/>
                    </a:moveTo>
                    <a:cubicBezTo>
                      <a:pt x="3171" y="1"/>
                      <a:pt x="0" y="3171"/>
                      <a:pt x="0" y="7089"/>
                    </a:cubicBezTo>
                    <a:cubicBezTo>
                      <a:pt x="0" y="11009"/>
                      <a:pt x="3171" y="14180"/>
                      <a:pt x="7089" y="14180"/>
                    </a:cubicBezTo>
                    <a:cubicBezTo>
                      <a:pt x="11009" y="14180"/>
                      <a:pt x="14179" y="11009"/>
                      <a:pt x="14179" y="7089"/>
                    </a:cubicBezTo>
                    <a:cubicBezTo>
                      <a:pt x="14179" y="3171"/>
                      <a:pt x="11009" y="1"/>
                      <a:pt x="708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6178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40"/>
          <p:cNvGrpSpPr/>
          <p:nvPr/>
        </p:nvGrpSpPr>
        <p:grpSpPr>
          <a:xfrm rot="5400000">
            <a:off x="1832565" y="2243138"/>
            <a:ext cx="3168385" cy="2578013"/>
            <a:chOff x="6007752" y="1813287"/>
            <a:chExt cx="2279633" cy="1173460"/>
          </a:xfrm>
        </p:grpSpPr>
        <p:sp>
          <p:nvSpPr>
            <p:cNvPr id="667" name="Google Shape;667;p40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1387367" y="2107500"/>
            <a:ext cx="1807600" cy="9052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674" name="Google Shape;674;p4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88" name="Google Shape;688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388467" y="63412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5917200" y="1298480"/>
            <a:ext cx="4727145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/>
              <a:t>THE TEAM BEHIND PLUTO</a:t>
            </a:r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5917200" y="2978986"/>
            <a:ext cx="5170840" cy="324653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Pluto is an ambitious entrepreneurial project taken on by 4 innovative entrepreneurs. They are :-</a:t>
            </a:r>
          </a:p>
          <a:p>
            <a:pPr marL="0" indent="0"/>
            <a:endParaRPr lang="en" sz="1850"/>
          </a:p>
          <a:p>
            <a:pPr marL="0" indent="0"/>
            <a:r>
              <a:rPr lang="en" sz="1850" b="1">
                <a:solidFill>
                  <a:schemeClr val="accent3"/>
                </a:solidFill>
              </a:rPr>
              <a:t>Smayan Sahu </a:t>
            </a:r>
          </a:p>
          <a:p>
            <a:pPr marL="0" indent="0"/>
            <a:endParaRPr lang="en" sz="1850" b="1">
              <a:solidFill>
                <a:srgbClr val="FFC000"/>
              </a:solidFill>
            </a:endParaRPr>
          </a:p>
          <a:p>
            <a:pPr marL="0" indent="0"/>
            <a:r>
              <a:rPr lang="en" sz="1850" b="1" err="1">
                <a:solidFill>
                  <a:schemeClr val="tx2"/>
                </a:solidFill>
              </a:rPr>
              <a:t>Adityan</a:t>
            </a:r>
            <a:r>
              <a:rPr lang="en" sz="1850" b="1">
                <a:solidFill>
                  <a:schemeClr val="tx2"/>
                </a:solidFill>
              </a:rPr>
              <a:t> Rangar</a:t>
            </a:r>
          </a:p>
          <a:p>
            <a:pPr marL="0" indent="0"/>
            <a:endParaRPr lang="en" sz="1850">
              <a:solidFill>
                <a:schemeClr val="accent3"/>
              </a:solidFill>
            </a:endParaRPr>
          </a:p>
          <a:p>
            <a:pPr marL="0" indent="0"/>
            <a:r>
              <a:rPr lang="en" sz="1850" b="1">
                <a:solidFill>
                  <a:schemeClr val="accent2"/>
                </a:solidFill>
              </a:rPr>
              <a:t>Arihant Singh</a:t>
            </a:r>
          </a:p>
          <a:p>
            <a:pPr marL="0" indent="0"/>
            <a:endParaRPr lang="en" sz="1850" b="1">
              <a:solidFill>
                <a:schemeClr val="accent2"/>
              </a:solidFill>
            </a:endParaRPr>
          </a:p>
          <a:p>
            <a:pPr marL="0" indent="0"/>
            <a:r>
              <a:rPr lang="en" sz="1850" b="1">
                <a:solidFill>
                  <a:schemeClr val="accent6"/>
                </a:solidFill>
              </a:rPr>
              <a:t>Harshit Joshi</a:t>
            </a:r>
          </a:p>
          <a:p>
            <a:pPr marL="0" indent="0"/>
            <a:endParaRPr lang="en" sz="1850">
              <a:solidFill>
                <a:schemeClr val="accent3"/>
              </a:solidFill>
            </a:endParaRPr>
          </a:p>
          <a:p>
            <a:pPr marL="0" indent="0"/>
            <a:endParaRPr lang="en" sz="1850">
              <a:solidFill>
                <a:schemeClr val="accent3"/>
              </a:solidFill>
            </a:endParaRPr>
          </a:p>
          <a:p>
            <a:pPr marL="0" indent="0"/>
            <a:endParaRPr lang="en" sz="1850">
              <a:solidFill>
                <a:schemeClr val="accent3"/>
              </a:solidFill>
            </a:endParaRPr>
          </a:p>
        </p:txBody>
      </p:sp>
      <p:cxnSp>
        <p:nvCxnSpPr>
          <p:cNvPr id="691" name="Google Shape;691;p40"/>
          <p:cNvCxnSpPr/>
          <p:nvPr/>
        </p:nvCxnSpPr>
        <p:spPr>
          <a:xfrm>
            <a:off x="4744000" y="1609517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2" name="Google Shape;692;p40"/>
          <p:cNvSpPr/>
          <p:nvPr/>
        </p:nvSpPr>
        <p:spPr>
          <a:xfrm>
            <a:off x="1619517" y="2227927"/>
            <a:ext cx="433913" cy="434485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93" name="Google Shape;693;p40"/>
          <p:cNvSpPr/>
          <p:nvPr/>
        </p:nvSpPr>
        <p:spPr>
          <a:xfrm>
            <a:off x="1765374" y="2291336"/>
            <a:ext cx="142199" cy="142427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94" name="Google Shape;694;p40"/>
          <p:cNvSpPr/>
          <p:nvPr/>
        </p:nvSpPr>
        <p:spPr>
          <a:xfrm>
            <a:off x="1686699" y="2487285"/>
            <a:ext cx="299492" cy="175132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695" name="Google Shape;695;p40"/>
          <p:cNvGrpSpPr/>
          <p:nvPr/>
        </p:nvGrpSpPr>
        <p:grpSpPr>
          <a:xfrm>
            <a:off x="1619511" y="2716909"/>
            <a:ext cx="1343597" cy="175129"/>
            <a:chOff x="1397158" y="2606681"/>
            <a:chExt cx="1007698" cy="131347"/>
          </a:xfrm>
        </p:grpSpPr>
        <p:sp>
          <p:nvSpPr>
            <p:cNvPr id="696" name="Google Shape;696;p40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701" name="Google Shape;701;p40"/>
          <p:cNvSpPr/>
          <p:nvPr/>
        </p:nvSpPr>
        <p:spPr>
          <a:xfrm>
            <a:off x="2195101" y="2301533"/>
            <a:ext cx="768020" cy="51904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02" name="Google Shape;702;p40"/>
          <p:cNvSpPr/>
          <p:nvPr/>
        </p:nvSpPr>
        <p:spPr>
          <a:xfrm>
            <a:off x="2195101" y="2419411"/>
            <a:ext cx="768020" cy="51824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03" name="Google Shape;703;p40"/>
          <p:cNvSpPr/>
          <p:nvPr/>
        </p:nvSpPr>
        <p:spPr>
          <a:xfrm>
            <a:off x="2195101" y="2536968"/>
            <a:ext cx="641972" cy="51864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704" name="Google Shape;704;p40"/>
          <p:cNvGrpSpPr/>
          <p:nvPr/>
        </p:nvGrpSpPr>
        <p:grpSpPr>
          <a:xfrm>
            <a:off x="2512967" y="3633033"/>
            <a:ext cx="1807600" cy="350000"/>
            <a:chOff x="1884725" y="2724775"/>
            <a:chExt cx="1355700" cy="262500"/>
          </a:xfrm>
        </p:grpSpPr>
        <p:sp>
          <p:nvSpPr>
            <p:cNvPr id="705" name="Google Shape;705;p40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1669227" y="4603391"/>
            <a:ext cx="926443" cy="659589"/>
            <a:chOff x="3336290" y="764021"/>
            <a:chExt cx="810300" cy="576900"/>
          </a:xfrm>
        </p:grpSpPr>
        <p:sp>
          <p:nvSpPr>
            <p:cNvPr id="710" name="Google Shape;710;p40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3860003" y="4603392"/>
            <a:ext cx="1023563" cy="335075"/>
            <a:chOff x="6394925" y="2541508"/>
            <a:chExt cx="736800" cy="241200"/>
          </a:xfrm>
        </p:grpSpPr>
        <p:sp>
          <p:nvSpPr>
            <p:cNvPr id="714" name="Google Shape;714;p40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5" name="Google Shape;715;p40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6" name="Google Shape;716;p40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17" name="Google Shape;717;p40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718" name="Google Shape;718;p40"/>
          <p:cNvSpPr/>
          <p:nvPr/>
        </p:nvSpPr>
        <p:spPr>
          <a:xfrm>
            <a:off x="4444399" y="2266070"/>
            <a:ext cx="587815" cy="588063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19" name="Google Shape;719;p40"/>
          <p:cNvSpPr/>
          <p:nvPr/>
        </p:nvSpPr>
        <p:spPr>
          <a:xfrm>
            <a:off x="4580523" y="2416501"/>
            <a:ext cx="315567" cy="2872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0" name="Google Shape;720;p40"/>
          <p:cNvSpPr/>
          <p:nvPr/>
        </p:nvSpPr>
        <p:spPr>
          <a:xfrm>
            <a:off x="4158511" y="2470833"/>
            <a:ext cx="178437" cy="178512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1" name="Google Shape;721;p40"/>
          <p:cNvSpPr/>
          <p:nvPr/>
        </p:nvSpPr>
        <p:spPr>
          <a:xfrm>
            <a:off x="3872632" y="2470833"/>
            <a:ext cx="178437" cy="178512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" name="Google Shape;906;p47">
            <a:extLst>
              <a:ext uri="{FF2B5EF4-FFF2-40B4-BE49-F238E27FC236}">
                <a16:creationId xmlns:a16="http://schemas.microsoft.com/office/drawing/2014/main" id="{5482C9DE-F432-C311-D26B-F17E0079284F}"/>
              </a:ext>
            </a:extLst>
          </p:cNvPr>
          <p:cNvSpPr/>
          <p:nvPr/>
        </p:nvSpPr>
        <p:spPr>
          <a:xfrm>
            <a:off x="5671047" y="3946911"/>
            <a:ext cx="176400" cy="176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07;p47">
            <a:extLst>
              <a:ext uri="{FF2B5EF4-FFF2-40B4-BE49-F238E27FC236}">
                <a16:creationId xmlns:a16="http://schemas.microsoft.com/office/drawing/2014/main" id="{FD87E48A-28F4-D474-0C6E-F272F04400DD}"/>
              </a:ext>
            </a:extLst>
          </p:cNvPr>
          <p:cNvSpPr/>
          <p:nvPr/>
        </p:nvSpPr>
        <p:spPr>
          <a:xfrm>
            <a:off x="5668952" y="4525646"/>
            <a:ext cx="176400" cy="1764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08;p47">
            <a:extLst>
              <a:ext uri="{FF2B5EF4-FFF2-40B4-BE49-F238E27FC236}">
                <a16:creationId xmlns:a16="http://schemas.microsoft.com/office/drawing/2014/main" id="{B4B6C76B-C451-A171-D1C6-715ECD903CC2}"/>
              </a:ext>
            </a:extLst>
          </p:cNvPr>
          <p:cNvSpPr/>
          <p:nvPr/>
        </p:nvSpPr>
        <p:spPr>
          <a:xfrm>
            <a:off x="5671047" y="5075843"/>
            <a:ext cx="176400" cy="176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09;p47">
            <a:extLst>
              <a:ext uri="{FF2B5EF4-FFF2-40B4-BE49-F238E27FC236}">
                <a16:creationId xmlns:a16="http://schemas.microsoft.com/office/drawing/2014/main" id="{799D28EB-D337-2AE4-B7A4-FD9964884A41}"/>
              </a:ext>
            </a:extLst>
          </p:cNvPr>
          <p:cNvSpPr/>
          <p:nvPr/>
        </p:nvSpPr>
        <p:spPr>
          <a:xfrm>
            <a:off x="5668952" y="5635287"/>
            <a:ext cx="176400" cy="176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6919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851500" y="2031033"/>
            <a:ext cx="3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MEET PLUTO</a:t>
            </a:r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647500" y="2031017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851500" y="2711467"/>
            <a:ext cx="3365984" cy="9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50"/>
              <a:t>Meet Pluto, a </a:t>
            </a:r>
            <a:endParaRPr lang="en-US"/>
          </a:p>
          <a:p>
            <a:pPr marL="0" indent="0"/>
            <a:r>
              <a:rPr lang="en" sz="1850"/>
              <a:t>compact &amp; powerful mini computer</a:t>
            </a:r>
            <a:endParaRPr lang="en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7429300" y="2031033"/>
            <a:ext cx="3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WHY PLUTO?</a:t>
            </a:r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6314100" y="2031017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7429300" y="2711467"/>
            <a:ext cx="3115200" cy="9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50"/>
              <a:t>Why's Pluto So Revolutionary? Why Invest in Pluto?</a:t>
            </a:r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851500" y="4093317"/>
            <a:ext cx="3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LIGHTOS</a:t>
            </a:r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647500" y="4093300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851500" y="4773751"/>
            <a:ext cx="3616769" cy="9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50" err="1"/>
              <a:t>LightOS</a:t>
            </a:r>
            <a:r>
              <a:rPr lang="en" sz="1850"/>
              <a:t> is a light, compact &amp; Powerful Operating System</a:t>
            </a:r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7429300" y="4093317"/>
            <a:ext cx="3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SEMICONDUCTORS</a:t>
            </a:r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6314100" y="4093300"/>
            <a:ext cx="1115200" cy="68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7381073" y="4841269"/>
            <a:ext cx="3472086" cy="91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50"/>
              <a:t>Indian Semiconductors can shape a new future for Pluto</a:t>
            </a:r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37683" y="6341200"/>
            <a:ext cx="1672384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>
                <a:solidFill>
                  <a:schemeClr val="dk2"/>
                </a:solidFill>
              </a:rPr>
              <a:t>THE-PLUTO-PROJECT</a:t>
            </a:r>
          </a:p>
        </p:txBody>
      </p:sp>
      <p:cxnSp>
        <p:nvCxnSpPr>
          <p:cNvPr id="564" name="Google Shape;564;p35"/>
          <p:cNvCxnSpPr/>
          <p:nvPr/>
        </p:nvCxnSpPr>
        <p:spPr>
          <a:xfrm>
            <a:off x="10902100" y="4705351"/>
            <a:ext cx="0" cy="9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2483728" y="3069436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2483728" y="5097536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7124328" y="3069436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7124328" y="5097536"/>
            <a:ext cx="101763" cy="202465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3" action="ppaction://hlinksldjump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70" name="Google Shape;570;p35">
            <a:hlinkClick r:id="rId3" action="ppaction://hlinksldjump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3383388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31581" y="6341200"/>
            <a:ext cx="1778486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>
                <a:solidFill>
                  <a:schemeClr val="dk2"/>
                </a:solidFill>
              </a:rPr>
              <a:t>THE PLUTO PROJECT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/>
              <a:t>MEET PLUTO</a:t>
            </a:r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/>
              <a:t>01</a:t>
            </a:r>
            <a:endParaRPr sz="665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A Compact, Powerful Mini-Computer</a:t>
            </a:r>
          </a:p>
        </p:txBody>
      </p:sp>
      <p:sp>
        <p:nvSpPr>
          <p:cNvPr id="606" name="Google Shape;606;p37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cxnSp>
        <p:nvCxnSpPr>
          <p:cNvPr id="607" name="Google Shape;607;p37"/>
          <p:cNvCxnSpPr/>
          <p:nvPr/>
        </p:nvCxnSpPr>
        <p:spPr>
          <a:xfrm>
            <a:off x="5714167" y="4999451"/>
            <a:ext cx="10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327D7D2-3669-7884-EE82-0887A93A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819" y="1825839"/>
            <a:ext cx="4923097" cy="33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31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0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675" name="Google Shape;675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40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679" name="Google Shape;679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81" name="Google Shape;681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682" name="Google Shape;682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3" name="Google Shape;683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5" name="Google Shape;685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6" name="Google Shape;686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88" name="Google Shape;688;p4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37683" y="6341200"/>
            <a:ext cx="1672384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 PLUTO PROJECT</a:t>
            </a: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/>
          </p:nvPr>
        </p:nvSpPr>
        <p:spPr>
          <a:xfrm>
            <a:off x="3669783" y="1134504"/>
            <a:ext cx="4823600" cy="10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300"/>
              <a:t>WHATS PLUTO?</a:t>
            </a:r>
          </a:p>
        </p:txBody>
      </p:sp>
      <p:sp>
        <p:nvSpPr>
          <p:cNvPr id="690" name="Google Shape;690;p40"/>
          <p:cNvSpPr txBox="1">
            <a:spLocks noGrp="1"/>
          </p:cNvSpPr>
          <p:nvPr>
            <p:ph type="subTitle" idx="1"/>
          </p:nvPr>
        </p:nvSpPr>
        <p:spPr>
          <a:xfrm>
            <a:off x="1769606" y="2197695"/>
            <a:ext cx="8971194" cy="21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Pluto is a fully fledged, highly productive and capable computer system that's packed into a container barely the size of your palm! The System is </a:t>
            </a:r>
            <a:r>
              <a:rPr lang="en" sz="1850" b="1"/>
              <a:t>powerful, cheap and easily manufacturable</a:t>
            </a:r>
            <a:r>
              <a:rPr lang="en" sz="1850"/>
              <a:t> on a small and large scale.</a:t>
            </a:r>
          </a:p>
        </p:txBody>
      </p:sp>
      <p:cxnSp>
        <p:nvCxnSpPr>
          <p:cNvPr id="691" name="Google Shape;691;p40"/>
          <p:cNvCxnSpPr/>
          <p:nvPr/>
        </p:nvCxnSpPr>
        <p:spPr>
          <a:xfrm>
            <a:off x="1281240" y="1619163"/>
            <a:ext cx="9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2" name="Google Shape;722;p40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3" name="Google Shape;723;p40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4" name="Google Shape;724;p40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725" name="Google Shape;725;p40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3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DD195A8-15E2-15FF-EEDB-B244890F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6" y="4378096"/>
            <a:ext cx="1768999" cy="1275200"/>
          </a:xfrm>
          <a:prstGeom prst="rect">
            <a:avLst/>
          </a:prstGeom>
        </p:spPr>
      </p:pic>
      <p:pic>
        <p:nvPicPr>
          <p:cNvPr id="4" name="Picture 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E64F1B28-9FC2-5CD0-1E1E-B7F9E53DF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855" y="4381430"/>
            <a:ext cx="2241630" cy="1268530"/>
          </a:xfrm>
          <a:prstGeom prst="rect">
            <a:avLst/>
          </a:prstGeom>
        </p:spPr>
      </p:pic>
      <p:pic>
        <p:nvPicPr>
          <p:cNvPr id="5" name="Picture 5" descr="A picture containing remote, indoor, electronics, black&#10;&#10;Description automatically generated">
            <a:extLst>
              <a:ext uri="{FF2B5EF4-FFF2-40B4-BE49-F238E27FC236}">
                <a16:creationId xmlns:a16="http://schemas.microsoft.com/office/drawing/2014/main" id="{3446687C-54B6-B7DB-34F0-226475425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616" y="4068983"/>
            <a:ext cx="2540644" cy="1903071"/>
          </a:xfrm>
          <a:prstGeom prst="rect">
            <a:avLst/>
          </a:prstGeom>
        </p:spPr>
      </p:pic>
      <p:grpSp>
        <p:nvGrpSpPr>
          <p:cNvPr id="23" name="Google Shape;1610;p73">
            <a:extLst>
              <a:ext uri="{FF2B5EF4-FFF2-40B4-BE49-F238E27FC236}">
                <a16:creationId xmlns:a16="http://schemas.microsoft.com/office/drawing/2014/main" id="{99C2E0BD-0BD7-B8C3-0D3E-2FCA4DF26F5E}"/>
              </a:ext>
            </a:extLst>
          </p:cNvPr>
          <p:cNvGrpSpPr/>
          <p:nvPr/>
        </p:nvGrpSpPr>
        <p:grpSpPr>
          <a:xfrm>
            <a:off x="8786816" y="1281216"/>
            <a:ext cx="757539" cy="763642"/>
            <a:chOff x="2213404" y="2545811"/>
            <a:chExt cx="409003" cy="406346"/>
          </a:xfrm>
        </p:grpSpPr>
        <p:sp>
          <p:nvSpPr>
            <p:cNvPr id="9" name="Google Shape;1611;p73">
              <a:extLst>
                <a:ext uri="{FF2B5EF4-FFF2-40B4-BE49-F238E27FC236}">
                  <a16:creationId xmlns:a16="http://schemas.microsoft.com/office/drawing/2014/main" id="{DFEEF8DE-5CAF-F645-E448-34FD3D2671AD}"/>
                </a:ext>
              </a:extLst>
            </p:cNvPr>
            <p:cNvSpPr/>
            <p:nvPr/>
          </p:nvSpPr>
          <p:spPr>
            <a:xfrm>
              <a:off x="2401001" y="2642570"/>
              <a:ext cx="124650" cy="259882"/>
            </a:xfrm>
            <a:custGeom>
              <a:avLst/>
              <a:gdLst/>
              <a:ahLst/>
              <a:cxnLst/>
              <a:rect l="l" t="t" r="r" b="b"/>
              <a:pathLst>
                <a:path w="4358" h="9086" extrusionOk="0">
                  <a:moveTo>
                    <a:pt x="580" y="1"/>
                  </a:moveTo>
                  <a:lnTo>
                    <a:pt x="0" y="9085"/>
                  </a:lnTo>
                  <a:lnTo>
                    <a:pt x="2805" y="8506"/>
                  </a:lnTo>
                  <a:lnTo>
                    <a:pt x="2805" y="7927"/>
                  </a:lnTo>
                  <a:cubicBezTo>
                    <a:pt x="2805" y="7347"/>
                    <a:pt x="2990" y="6768"/>
                    <a:pt x="3384" y="6281"/>
                  </a:cubicBezTo>
                  <a:cubicBezTo>
                    <a:pt x="4056" y="5609"/>
                    <a:pt x="4357" y="4729"/>
                    <a:pt x="4357" y="3755"/>
                  </a:cubicBezTo>
                  <a:cubicBezTo>
                    <a:pt x="4357" y="2805"/>
                    <a:pt x="3963" y="1832"/>
                    <a:pt x="3291" y="1067"/>
                  </a:cubicBezTo>
                  <a:cubicBezTo>
                    <a:pt x="2526" y="395"/>
                    <a:pt x="15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0" name="Google Shape;1612;p73">
              <a:extLst>
                <a:ext uri="{FF2B5EF4-FFF2-40B4-BE49-F238E27FC236}">
                  <a16:creationId xmlns:a16="http://schemas.microsoft.com/office/drawing/2014/main" id="{CC1A02B1-F6A4-1E3C-1026-94AA6E645905}"/>
                </a:ext>
              </a:extLst>
            </p:cNvPr>
            <p:cNvSpPr/>
            <p:nvPr/>
          </p:nvSpPr>
          <p:spPr>
            <a:xfrm>
              <a:off x="2310191" y="2642570"/>
              <a:ext cx="107402" cy="259882"/>
            </a:xfrm>
            <a:custGeom>
              <a:avLst/>
              <a:gdLst/>
              <a:ahLst/>
              <a:cxnLst/>
              <a:rect l="l" t="t" r="r" b="b"/>
              <a:pathLst>
                <a:path w="3755" h="9086" extrusionOk="0">
                  <a:moveTo>
                    <a:pt x="3755" y="1"/>
                  </a:moveTo>
                  <a:cubicBezTo>
                    <a:pt x="1646" y="1"/>
                    <a:pt x="0" y="1739"/>
                    <a:pt x="0" y="3755"/>
                  </a:cubicBezTo>
                  <a:cubicBezTo>
                    <a:pt x="0" y="4729"/>
                    <a:pt x="278" y="5609"/>
                    <a:pt x="951" y="6281"/>
                  </a:cubicBezTo>
                  <a:cubicBezTo>
                    <a:pt x="1345" y="6768"/>
                    <a:pt x="1530" y="7347"/>
                    <a:pt x="1530" y="7927"/>
                  </a:cubicBezTo>
                  <a:lnTo>
                    <a:pt x="1530" y="8506"/>
                  </a:lnTo>
                  <a:lnTo>
                    <a:pt x="3755" y="9085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1" name="Google Shape;1613;p73">
              <a:extLst>
                <a:ext uri="{FF2B5EF4-FFF2-40B4-BE49-F238E27FC236}">
                  <a16:creationId xmlns:a16="http://schemas.microsoft.com/office/drawing/2014/main" id="{1CD4C8E7-DF48-37C3-4C26-0A871717B8C1}"/>
                </a:ext>
              </a:extLst>
            </p:cNvPr>
            <p:cNvSpPr/>
            <p:nvPr/>
          </p:nvSpPr>
          <p:spPr>
            <a:xfrm>
              <a:off x="2406950" y="2545811"/>
              <a:ext cx="21910" cy="63669"/>
            </a:xfrm>
            <a:custGeom>
              <a:avLst/>
              <a:gdLst/>
              <a:ahLst/>
              <a:cxnLst/>
              <a:rect l="l" t="t" r="r" b="b"/>
              <a:pathLst>
                <a:path w="766" h="2226" extrusionOk="0">
                  <a:moveTo>
                    <a:pt x="1" y="0"/>
                  </a:moveTo>
                  <a:lnTo>
                    <a:pt x="1" y="2225"/>
                  </a:lnTo>
                  <a:lnTo>
                    <a:pt x="766" y="222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2" name="Google Shape;1614;p73">
              <a:extLst>
                <a:ext uri="{FF2B5EF4-FFF2-40B4-BE49-F238E27FC236}">
                  <a16:creationId xmlns:a16="http://schemas.microsoft.com/office/drawing/2014/main" id="{1BDA9BBF-1B52-9884-575F-38A99CF3CA28}"/>
                </a:ext>
              </a:extLst>
            </p:cNvPr>
            <p:cNvSpPr/>
            <p:nvPr/>
          </p:nvSpPr>
          <p:spPr>
            <a:xfrm>
              <a:off x="2304213" y="2567691"/>
              <a:ext cx="53058" cy="66301"/>
            </a:xfrm>
            <a:custGeom>
              <a:avLst/>
              <a:gdLst/>
              <a:ahLst/>
              <a:cxnLst/>
              <a:rect l="l" t="t" r="r" b="b"/>
              <a:pathLst>
                <a:path w="1855" h="2318" extrusionOk="0">
                  <a:moveTo>
                    <a:pt x="789" y="0"/>
                  </a:moveTo>
                  <a:lnTo>
                    <a:pt x="1" y="394"/>
                  </a:lnTo>
                  <a:lnTo>
                    <a:pt x="1160" y="2318"/>
                  </a:lnTo>
                  <a:lnTo>
                    <a:pt x="1855" y="194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3" name="Google Shape;1615;p73">
              <a:extLst>
                <a:ext uri="{FF2B5EF4-FFF2-40B4-BE49-F238E27FC236}">
                  <a16:creationId xmlns:a16="http://schemas.microsoft.com/office/drawing/2014/main" id="{5D936513-3E75-BC8E-83FF-B609DD97014A}"/>
                </a:ext>
              </a:extLst>
            </p:cNvPr>
            <p:cNvSpPr/>
            <p:nvPr/>
          </p:nvSpPr>
          <p:spPr>
            <a:xfrm>
              <a:off x="2235284" y="2639939"/>
              <a:ext cx="66329" cy="52371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395" y="0"/>
                  </a:moveTo>
                  <a:lnTo>
                    <a:pt x="1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4" name="Google Shape;1616;p73">
              <a:extLst>
                <a:ext uri="{FF2B5EF4-FFF2-40B4-BE49-F238E27FC236}">
                  <a16:creationId xmlns:a16="http://schemas.microsoft.com/office/drawing/2014/main" id="{0840524A-B6A3-9C0C-4AA7-30B074784CD9}"/>
                </a:ext>
              </a:extLst>
            </p:cNvPr>
            <p:cNvSpPr/>
            <p:nvPr/>
          </p:nvSpPr>
          <p:spPr>
            <a:xfrm>
              <a:off x="2213404" y="2739358"/>
              <a:ext cx="63669" cy="21910"/>
            </a:xfrm>
            <a:custGeom>
              <a:avLst/>
              <a:gdLst/>
              <a:ahLst/>
              <a:cxnLst/>
              <a:rect l="l" t="t" r="r" b="b"/>
              <a:pathLst>
                <a:path w="2226" h="766" extrusionOk="0">
                  <a:moveTo>
                    <a:pt x="1" y="0"/>
                  </a:moveTo>
                  <a:lnTo>
                    <a:pt x="1" y="765"/>
                  </a:lnTo>
                  <a:lnTo>
                    <a:pt x="2226" y="765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" name="Google Shape;1617;p73">
              <a:extLst>
                <a:ext uri="{FF2B5EF4-FFF2-40B4-BE49-F238E27FC236}">
                  <a16:creationId xmlns:a16="http://schemas.microsoft.com/office/drawing/2014/main" id="{6DB25F1E-1B32-AEFD-B76D-31FB66A3664D}"/>
                </a:ext>
              </a:extLst>
            </p:cNvPr>
            <p:cNvSpPr/>
            <p:nvPr/>
          </p:nvSpPr>
          <p:spPr>
            <a:xfrm>
              <a:off x="2235284" y="2810948"/>
              <a:ext cx="66329" cy="52400"/>
            </a:xfrm>
            <a:custGeom>
              <a:avLst/>
              <a:gdLst/>
              <a:ahLst/>
              <a:cxnLst/>
              <a:rect l="l" t="t" r="r" b="b"/>
              <a:pathLst>
                <a:path w="2319" h="1832" extrusionOk="0">
                  <a:moveTo>
                    <a:pt x="1947" y="0"/>
                  </a:moveTo>
                  <a:lnTo>
                    <a:pt x="1" y="1066"/>
                  </a:lnTo>
                  <a:lnTo>
                    <a:pt x="395" y="1831"/>
                  </a:lnTo>
                  <a:lnTo>
                    <a:pt x="2318" y="672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" name="Google Shape;1618;p73">
              <a:extLst>
                <a:ext uri="{FF2B5EF4-FFF2-40B4-BE49-F238E27FC236}">
                  <a16:creationId xmlns:a16="http://schemas.microsoft.com/office/drawing/2014/main" id="{C402B617-17D3-8570-1F37-BA6A818303F8}"/>
                </a:ext>
              </a:extLst>
            </p:cNvPr>
            <p:cNvSpPr/>
            <p:nvPr/>
          </p:nvSpPr>
          <p:spPr>
            <a:xfrm>
              <a:off x="2533568" y="2810948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394" y="0"/>
                  </a:moveTo>
                  <a:lnTo>
                    <a:pt x="0" y="672"/>
                  </a:lnTo>
                  <a:lnTo>
                    <a:pt x="1947" y="1831"/>
                  </a:lnTo>
                  <a:lnTo>
                    <a:pt x="2318" y="106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" name="Google Shape;1619;p73">
              <a:extLst>
                <a:ext uri="{FF2B5EF4-FFF2-40B4-BE49-F238E27FC236}">
                  <a16:creationId xmlns:a16="http://schemas.microsoft.com/office/drawing/2014/main" id="{4AB38912-3634-D5AC-1427-B18006599D63}"/>
                </a:ext>
              </a:extLst>
            </p:cNvPr>
            <p:cNvSpPr/>
            <p:nvPr/>
          </p:nvSpPr>
          <p:spPr>
            <a:xfrm>
              <a:off x="2558766" y="2739358"/>
              <a:ext cx="63641" cy="21910"/>
            </a:xfrm>
            <a:custGeom>
              <a:avLst/>
              <a:gdLst/>
              <a:ahLst/>
              <a:cxnLst/>
              <a:rect l="l" t="t" r="r" b="b"/>
              <a:pathLst>
                <a:path w="2225" h="766" extrusionOk="0">
                  <a:moveTo>
                    <a:pt x="0" y="0"/>
                  </a:moveTo>
                  <a:lnTo>
                    <a:pt x="0" y="765"/>
                  </a:lnTo>
                  <a:lnTo>
                    <a:pt x="2225" y="76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" name="Google Shape;1620;p73">
              <a:extLst>
                <a:ext uri="{FF2B5EF4-FFF2-40B4-BE49-F238E27FC236}">
                  <a16:creationId xmlns:a16="http://schemas.microsoft.com/office/drawing/2014/main" id="{9354C15B-9A60-D109-E1D5-4EA3543AE322}"/>
                </a:ext>
              </a:extLst>
            </p:cNvPr>
            <p:cNvSpPr/>
            <p:nvPr/>
          </p:nvSpPr>
          <p:spPr>
            <a:xfrm>
              <a:off x="2533568" y="2637279"/>
              <a:ext cx="66301" cy="52400"/>
            </a:xfrm>
            <a:custGeom>
              <a:avLst/>
              <a:gdLst/>
              <a:ahLst/>
              <a:cxnLst/>
              <a:rect l="l" t="t" r="r" b="b"/>
              <a:pathLst>
                <a:path w="2318" h="1832" extrusionOk="0">
                  <a:moveTo>
                    <a:pt x="1947" y="0"/>
                  </a:moveTo>
                  <a:lnTo>
                    <a:pt x="0" y="1159"/>
                  </a:lnTo>
                  <a:lnTo>
                    <a:pt x="394" y="1831"/>
                  </a:lnTo>
                  <a:lnTo>
                    <a:pt x="2318" y="765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9" name="Google Shape;1621;p73">
              <a:extLst>
                <a:ext uri="{FF2B5EF4-FFF2-40B4-BE49-F238E27FC236}">
                  <a16:creationId xmlns:a16="http://schemas.microsoft.com/office/drawing/2014/main" id="{97D06DC8-0C6C-3352-60FB-12B2123EDDE4}"/>
                </a:ext>
              </a:extLst>
            </p:cNvPr>
            <p:cNvSpPr/>
            <p:nvPr/>
          </p:nvSpPr>
          <p:spPr>
            <a:xfrm>
              <a:off x="2478539" y="2567691"/>
              <a:ext cx="52400" cy="66301"/>
            </a:xfrm>
            <a:custGeom>
              <a:avLst/>
              <a:gdLst/>
              <a:ahLst/>
              <a:cxnLst/>
              <a:rect l="l" t="t" r="r" b="b"/>
              <a:pathLst>
                <a:path w="1832" h="2318" extrusionOk="0">
                  <a:moveTo>
                    <a:pt x="1067" y="0"/>
                  </a:moveTo>
                  <a:lnTo>
                    <a:pt x="1" y="1947"/>
                  </a:lnTo>
                  <a:lnTo>
                    <a:pt x="673" y="2318"/>
                  </a:lnTo>
                  <a:lnTo>
                    <a:pt x="1832" y="39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0" name="Google Shape;1622;p73">
              <a:extLst>
                <a:ext uri="{FF2B5EF4-FFF2-40B4-BE49-F238E27FC236}">
                  <a16:creationId xmlns:a16="http://schemas.microsoft.com/office/drawing/2014/main" id="{E22620F2-5CDB-803D-8747-89812843FEFF}"/>
                </a:ext>
              </a:extLst>
            </p:cNvPr>
            <p:cNvSpPr/>
            <p:nvPr/>
          </p:nvSpPr>
          <p:spPr>
            <a:xfrm>
              <a:off x="2381780" y="2714160"/>
              <a:ext cx="71621" cy="188290"/>
            </a:xfrm>
            <a:custGeom>
              <a:avLst/>
              <a:gdLst/>
              <a:ahLst/>
              <a:cxnLst/>
              <a:rect l="l" t="t" r="r" b="b"/>
              <a:pathLst>
                <a:path w="2504" h="6583" extrusionOk="0">
                  <a:moveTo>
                    <a:pt x="1252" y="881"/>
                  </a:moveTo>
                  <a:cubicBezTo>
                    <a:pt x="1460" y="881"/>
                    <a:pt x="1646" y="1067"/>
                    <a:pt x="1646" y="1252"/>
                  </a:cubicBezTo>
                  <a:cubicBezTo>
                    <a:pt x="1646" y="1553"/>
                    <a:pt x="1460" y="1646"/>
                    <a:pt x="1252" y="1646"/>
                  </a:cubicBezTo>
                  <a:cubicBezTo>
                    <a:pt x="1066" y="1646"/>
                    <a:pt x="881" y="1553"/>
                    <a:pt x="881" y="1252"/>
                  </a:cubicBezTo>
                  <a:cubicBezTo>
                    <a:pt x="881" y="1067"/>
                    <a:pt x="1066" y="881"/>
                    <a:pt x="1252" y="881"/>
                  </a:cubicBezTo>
                  <a:close/>
                  <a:moveTo>
                    <a:pt x="1252" y="1"/>
                  </a:moveTo>
                  <a:cubicBezTo>
                    <a:pt x="580" y="1"/>
                    <a:pt x="0" y="580"/>
                    <a:pt x="0" y="1252"/>
                  </a:cubicBezTo>
                  <a:cubicBezTo>
                    <a:pt x="0" y="1832"/>
                    <a:pt x="394" y="2318"/>
                    <a:pt x="881" y="2411"/>
                  </a:cubicBezTo>
                  <a:lnTo>
                    <a:pt x="881" y="6582"/>
                  </a:lnTo>
                  <a:lnTo>
                    <a:pt x="1646" y="6582"/>
                  </a:lnTo>
                  <a:lnTo>
                    <a:pt x="1646" y="2411"/>
                  </a:lnTo>
                  <a:cubicBezTo>
                    <a:pt x="2132" y="2318"/>
                    <a:pt x="2503" y="1832"/>
                    <a:pt x="2503" y="1252"/>
                  </a:cubicBezTo>
                  <a:cubicBezTo>
                    <a:pt x="2503" y="580"/>
                    <a:pt x="192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" name="Google Shape;1623;p73">
              <a:extLst>
                <a:ext uri="{FF2B5EF4-FFF2-40B4-BE49-F238E27FC236}">
                  <a16:creationId xmlns:a16="http://schemas.microsoft.com/office/drawing/2014/main" id="{FE1D2A6D-FE67-DC64-2D55-C4CA27508900}"/>
                </a:ext>
              </a:extLst>
            </p:cNvPr>
            <p:cNvSpPr/>
            <p:nvPr/>
          </p:nvSpPr>
          <p:spPr>
            <a:xfrm>
              <a:off x="2401001" y="2885856"/>
              <a:ext cx="80230" cy="66301"/>
            </a:xfrm>
            <a:custGeom>
              <a:avLst/>
              <a:gdLst/>
              <a:ahLst/>
              <a:cxnLst/>
              <a:rect l="l" t="t" r="r" b="b"/>
              <a:pathLst>
                <a:path w="2805" h="2318" extrusionOk="0">
                  <a:moveTo>
                    <a:pt x="580" y="0"/>
                  </a:moveTo>
                  <a:lnTo>
                    <a:pt x="0" y="1159"/>
                  </a:lnTo>
                  <a:lnTo>
                    <a:pt x="580" y="2318"/>
                  </a:lnTo>
                  <a:lnTo>
                    <a:pt x="2805" y="2318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" name="Google Shape;1624;p73">
              <a:extLst>
                <a:ext uri="{FF2B5EF4-FFF2-40B4-BE49-F238E27FC236}">
                  <a16:creationId xmlns:a16="http://schemas.microsoft.com/office/drawing/2014/main" id="{5AB403F9-7A8F-BB99-29A2-A3443B94DDCE}"/>
                </a:ext>
              </a:extLst>
            </p:cNvPr>
            <p:cNvSpPr/>
            <p:nvPr/>
          </p:nvSpPr>
          <p:spPr>
            <a:xfrm>
              <a:off x="2353923" y="2885856"/>
              <a:ext cx="63669" cy="66301"/>
            </a:xfrm>
            <a:custGeom>
              <a:avLst/>
              <a:gdLst/>
              <a:ahLst/>
              <a:cxnLst/>
              <a:rect l="l" t="t" r="r" b="b"/>
              <a:pathLst>
                <a:path w="2226" h="2318" extrusionOk="0">
                  <a:moveTo>
                    <a:pt x="1" y="0"/>
                  </a:moveTo>
                  <a:lnTo>
                    <a:pt x="1" y="2318"/>
                  </a:lnTo>
                  <a:lnTo>
                    <a:pt x="2226" y="2318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10588696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73"/>
          <p:cNvGrpSpPr/>
          <p:nvPr/>
        </p:nvGrpSpPr>
        <p:grpSpPr>
          <a:xfrm>
            <a:off x="1314614" y="3433526"/>
            <a:ext cx="982800" cy="982800"/>
            <a:chOff x="991075" y="1881675"/>
            <a:chExt cx="737100" cy="737100"/>
          </a:xfrm>
        </p:grpSpPr>
        <p:sp>
          <p:nvSpPr>
            <p:cNvPr id="1542" name="Google Shape;1542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43" name="Google Shape;1543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1544" name="Google Shape;1544;p73"/>
          <p:cNvGrpSpPr/>
          <p:nvPr/>
        </p:nvGrpSpPr>
        <p:grpSpPr>
          <a:xfrm>
            <a:off x="1316952" y="4899652"/>
            <a:ext cx="982800" cy="982800"/>
            <a:chOff x="991075" y="1881675"/>
            <a:chExt cx="737100" cy="737100"/>
          </a:xfrm>
        </p:grpSpPr>
        <p:sp>
          <p:nvSpPr>
            <p:cNvPr id="1545" name="Google Shape;1545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546" name="Google Shape;1546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547" name="Google Shape;1547;p73"/>
          <p:cNvSpPr txBox="1">
            <a:spLocks noGrp="1"/>
          </p:cNvSpPr>
          <p:nvPr>
            <p:ph type="title"/>
          </p:nvPr>
        </p:nvSpPr>
        <p:spPr>
          <a:xfrm>
            <a:off x="4104456" y="720000"/>
            <a:ext cx="96052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DISSECTING PLUTO</a:t>
            </a:r>
            <a:endParaRPr lang="en">
              <a:latin typeface="Oswald"/>
              <a:ea typeface="Oswald"/>
              <a:cs typeface="Oswald"/>
            </a:endParaRPr>
          </a:p>
        </p:txBody>
      </p:sp>
      <p:sp>
        <p:nvSpPr>
          <p:cNvPr id="1548" name="Google Shape;1548;p73"/>
          <p:cNvSpPr txBox="1"/>
          <p:nvPr/>
        </p:nvSpPr>
        <p:spPr>
          <a:xfrm>
            <a:off x="2574541" y="2098168"/>
            <a:ext cx="2913341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00">
                <a:solidFill>
                  <a:schemeClr val="dk2"/>
                </a:solidFill>
                <a:latin typeface="Oswald"/>
                <a:ea typeface="Oswald"/>
                <a:cs typeface="Oswald"/>
              </a:rPr>
              <a:t>Raspberry Pi Zero</a:t>
            </a:r>
          </a:p>
        </p:txBody>
      </p:sp>
      <p:sp>
        <p:nvSpPr>
          <p:cNvPr id="1570" name="Google Shape;1570;p73"/>
          <p:cNvSpPr txBox="1">
            <a:spLocks noGrp="1"/>
          </p:cNvSpPr>
          <p:nvPr>
            <p:ph type="subTitle" idx="1"/>
          </p:nvPr>
        </p:nvSpPr>
        <p:spPr>
          <a:xfrm>
            <a:off x="1061600" y="146400"/>
            <a:ext cx="14216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r>
              <a:rPr lang="en" sz="1333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333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571" name="Google Shape;1571;p73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1572" name="Google Shape;1572;p7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7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7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5" name="Google Shape;1575;p73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1576" name="Google Shape;1576;p7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1577" name="Google Shape;1577;p7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78" name="Google Shape;1578;p7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1579" name="Google Shape;1579;p7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80" name="Google Shape;1580;p7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7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82" name="Google Shape;1582;p7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83" name="Google Shape;1583;p7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1585" name="Google Shape;1585;p7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21936" y="6341200"/>
            <a:ext cx="1788131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 b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THE PLUTO PROJECT</a:t>
            </a:r>
          </a:p>
        </p:txBody>
      </p:sp>
      <p:grpSp>
        <p:nvGrpSpPr>
          <p:cNvPr id="1625" name="Google Shape;1625;p73"/>
          <p:cNvGrpSpPr/>
          <p:nvPr/>
        </p:nvGrpSpPr>
        <p:grpSpPr>
          <a:xfrm>
            <a:off x="1287173" y="1938462"/>
            <a:ext cx="982800" cy="982800"/>
            <a:chOff x="991075" y="1881675"/>
            <a:chExt cx="737100" cy="737100"/>
          </a:xfrm>
        </p:grpSpPr>
        <p:sp>
          <p:nvSpPr>
            <p:cNvPr id="1626" name="Google Shape;1626;p73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27" name="Google Shape;1627;p73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637" name="Google Shape;1637;p73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38" name="Google Shape;1638;p73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39" name="Google Shape;1639;p73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640" name="Google Shape;1640;p73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641" name="Google Shape;1641;p73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1642" name="Google Shape;1642;p7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pic>
        <p:nvPicPr>
          <p:cNvPr id="3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1918DB5-51C9-E7B7-5BBD-3AC54718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14" y="2101741"/>
            <a:ext cx="929835" cy="667530"/>
          </a:xfrm>
          <a:prstGeom prst="rect">
            <a:avLst/>
          </a:prstGeom>
        </p:spPr>
      </p:pic>
      <p:pic>
        <p:nvPicPr>
          <p:cNvPr id="5" name="Picture 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C1D10A5A-710F-571F-E50B-EA23128B9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057" y="3629075"/>
            <a:ext cx="1161327" cy="631923"/>
          </a:xfrm>
          <a:prstGeom prst="rect">
            <a:avLst/>
          </a:prstGeom>
        </p:spPr>
      </p:pic>
      <p:pic>
        <p:nvPicPr>
          <p:cNvPr id="7" name="Picture 5" descr="A picture containing remote, indoor, electronics, black&#10;&#10;Description automatically generated">
            <a:extLst>
              <a:ext uri="{FF2B5EF4-FFF2-40B4-BE49-F238E27FC236}">
                <a16:creationId xmlns:a16="http://schemas.microsoft.com/office/drawing/2014/main" id="{F76AE936-120E-AA31-4F22-C7C9BD3BE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514" y="5043185"/>
            <a:ext cx="978063" cy="735958"/>
          </a:xfrm>
          <a:prstGeom prst="rect">
            <a:avLst/>
          </a:prstGeom>
        </p:spPr>
      </p:pic>
      <p:sp>
        <p:nvSpPr>
          <p:cNvPr id="8" name="Google Shape;1548;p73">
            <a:extLst>
              <a:ext uri="{FF2B5EF4-FFF2-40B4-BE49-F238E27FC236}">
                <a16:creationId xmlns:a16="http://schemas.microsoft.com/office/drawing/2014/main" id="{BBFC85B7-F9A2-4F4D-E102-C388887EF903}"/>
              </a:ext>
            </a:extLst>
          </p:cNvPr>
          <p:cNvSpPr txBox="1"/>
          <p:nvPr/>
        </p:nvSpPr>
        <p:spPr>
          <a:xfrm>
            <a:off x="2603477" y="3631813"/>
            <a:ext cx="3424556" cy="60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00" err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NeoSec</a:t>
            </a:r>
            <a:r>
              <a:rPr lang="en" sz="3000">
                <a:solidFill>
                  <a:schemeClr val="dk2"/>
                </a:solidFill>
                <a:latin typeface="Oswald"/>
                <a:ea typeface="Oswald"/>
                <a:cs typeface="Oswald"/>
              </a:rPr>
              <a:t> 7 Inch Display</a:t>
            </a:r>
          </a:p>
        </p:txBody>
      </p:sp>
      <p:sp>
        <p:nvSpPr>
          <p:cNvPr id="9" name="Google Shape;1548;p73">
            <a:extLst>
              <a:ext uri="{FF2B5EF4-FFF2-40B4-BE49-F238E27FC236}">
                <a16:creationId xmlns:a16="http://schemas.microsoft.com/office/drawing/2014/main" id="{7E17A8A3-6685-1D65-3DE5-D2CCB7AD2BB5}"/>
              </a:ext>
            </a:extLst>
          </p:cNvPr>
          <p:cNvSpPr txBox="1"/>
          <p:nvPr/>
        </p:nvSpPr>
        <p:spPr>
          <a:xfrm>
            <a:off x="2574540" y="5011130"/>
            <a:ext cx="3993644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00" err="1">
                <a:solidFill>
                  <a:schemeClr val="dk2"/>
                </a:solidFill>
                <a:latin typeface="Oswald"/>
                <a:ea typeface="Oswald"/>
                <a:cs typeface="Oswald"/>
              </a:rPr>
              <a:t>Zebronics</a:t>
            </a:r>
            <a:r>
              <a:rPr lang="en" sz="3000">
                <a:solidFill>
                  <a:schemeClr val="dk2"/>
                </a:solidFill>
                <a:latin typeface="Oswald"/>
                <a:ea typeface="Oswald"/>
                <a:cs typeface="Oswald"/>
              </a:rPr>
              <a:t> 50% Keyboard</a:t>
            </a:r>
          </a:p>
        </p:txBody>
      </p:sp>
      <p:sp>
        <p:nvSpPr>
          <p:cNvPr id="63" name="Google Shape;1696;p78">
            <a:extLst>
              <a:ext uri="{FF2B5EF4-FFF2-40B4-BE49-F238E27FC236}">
                <a16:creationId xmlns:a16="http://schemas.microsoft.com/office/drawing/2014/main" id="{B7C6F1DA-087F-CC40-FA7A-DD67F2B2BFC1}"/>
              </a:ext>
            </a:extLst>
          </p:cNvPr>
          <p:cNvSpPr/>
          <p:nvPr/>
        </p:nvSpPr>
        <p:spPr>
          <a:xfrm>
            <a:off x="8319845" y="5425793"/>
            <a:ext cx="1066200" cy="277800"/>
          </a:xfrm>
          <a:prstGeom prst="roundRect">
            <a:avLst>
              <a:gd name="adj" fmla="val 37419"/>
            </a:avLst>
          </a:prstGeom>
          <a:gradFill>
            <a:gsLst>
              <a:gs pos="0">
                <a:srgbClr val="E9A984"/>
              </a:gs>
              <a:gs pos="100000">
                <a:srgbClr val="E57C85"/>
              </a:gs>
            </a:gsLst>
            <a:lin ang="2698631" scaled="0"/>
          </a:gradFill>
          <a:ln>
            <a:noFill/>
          </a:ln>
          <a:effectLst>
            <a:outerShdw blurRad="57150" dist="19050" dir="5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723;p78">
            <a:extLst>
              <a:ext uri="{FF2B5EF4-FFF2-40B4-BE49-F238E27FC236}">
                <a16:creationId xmlns:a16="http://schemas.microsoft.com/office/drawing/2014/main" id="{348A4060-3E44-8FDC-6CC8-EB4B539FE963}"/>
              </a:ext>
            </a:extLst>
          </p:cNvPr>
          <p:cNvGrpSpPr/>
          <p:nvPr/>
        </p:nvGrpSpPr>
        <p:grpSpPr>
          <a:xfrm>
            <a:off x="10285125" y="4765436"/>
            <a:ext cx="749840" cy="868709"/>
            <a:chOff x="7237125" y="1080828"/>
            <a:chExt cx="633471" cy="733893"/>
          </a:xfrm>
        </p:grpSpPr>
        <p:sp>
          <p:nvSpPr>
            <p:cNvPr id="1649" name="Google Shape;1724;p78">
              <a:extLst>
                <a:ext uri="{FF2B5EF4-FFF2-40B4-BE49-F238E27FC236}">
                  <a16:creationId xmlns:a16="http://schemas.microsoft.com/office/drawing/2014/main" id="{411790E4-722F-0C4F-6D5B-79748E6CA9C2}"/>
                </a:ext>
              </a:extLst>
            </p:cNvPr>
            <p:cNvSpPr/>
            <p:nvPr/>
          </p:nvSpPr>
          <p:spPr>
            <a:xfrm>
              <a:off x="7237125" y="1080828"/>
              <a:ext cx="633471" cy="733893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FFFFFF">
                    <a:alpha val="85710"/>
                  </a:srgbClr>
                </a:gs>
                <a:gs pos="100000">
                  <a:srgbClr val="C5C7F4">
                    <a:alpha val="85710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0" name="Google Shape;1725;p78">
              <a:extLst>
                <a:ext uri="{FF2B5EF4-FFF2-40B4-BE49-F238E27FC236}">
                  <a16:creationId xmlns:a16="http://schemas.microsoft.com/office/drawing/2014/main" id="{3768BD35-A179-48CD-6BE8-23A017316896}"/>
                </a:ext>
              </a:extLst>
            </p:cNvPr>
            <p:cNvGrpSpPr/>
            <p:nvPr/>
          </p:nvGrpSpPr>
          <p:grpSpPr>
            <a:xfrm>
              <a:off x="7401574" y="1167034"/>
              <a:ext cx="304500" cy="311324"/>
              <a:chOff x="7401574" y="1167034"/>
              <a:chExt cx="355075" cy="363032"/>
            </a:xfrm>
          </p:grpSpPr>
          <p:sp>
            <p:nvSpPr>
              <p:cNvPr id="1655" name="Google Shape;1726;p78">
                <a:extLst>
                  <a:ext uri="{FF2B5EF4-FFF2-40B4-BE49-F238E27FC236}">
                    <a16:creationId xmlns:a16="http://schemas.microsoft.com/office/drawing/2014/main" id="{506087C3-8617-1EBB-4ED8-81EEA520060D}"/>
                  </a:ext>
                </a:extLst>
              </p:cNvPr>
              <p:cNvSpPr/>
              <p:nvPr/>
            </p:nvSpPr>
            <p:spPr>
              <a:xfrm>
                <a:off x="7401574" y="1167034"/>
                <a:ext cx="355075" cy="3552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727;p78">
                <a:extLst>
                  <a:ext uri="{FF2B5EF4-FFF2-40B4-BE49-F238E27FC236}">
                    <a16:creationId xmlns:a16="http://schemas.microsoft.com/office/drawing/2014/main" id="{C7519580-C8A8-1D72-EEA5-6FF235B40F79}"/>
                  </a:ext>
                </a:extLst>
              </p:cNvPr>
              <p:cNvSpPr/>
              <p:nvPr/>
            </p:nvSpPr>
            <p:spPr>
              <a:xfrm>
                <a:off x="7520999" y="1218959"/>
                <a:ext cx="116400" cy="11625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50" extrusionOk="0">
                    <a:moveTo>
                      <a:pt x="2327" y="0"/>
                    </a:moveTo>
                    <a:cubicBezTo>
                      <a:pt x="1041" y="0"/>
                      <a:pt x="0" y="1041"/>
                      <a:pt x="0" y="2322"/>
                    </a:cubicBezTo>
                    <a:cubicBezTo>
                      <a:pt x="0" y="3609"/>
                      <a:pt x="1041" y="4650"/>
                      <a:pt x="2327" y="4650"/>
                    </a:cubicBezTo>
                    <a:cubicBezTo>
                      <a:pt x="3609" y="4650"/>
                      <a:pt x="4655" y="3609"/>
                      <a:pt x="4655" y="2322"/>
                    </a:cubicBezTo>
                    <a:cubicBezTo>
                      <a:pt x="4655" y="1041"/>
                      <a:pt x="3609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728;p78">
                <a:extLst>
                  <a:ext uri="{FF2B5EF4-FFF2-40B4-BE49-F238E27FC236}">
                    <a16:creationId xmlns:a16="http://schemas.microsoft.com/office/drawing/2014/main" id="{01DBE642-A955-A5E7-76B2-B5E5A8576FA6}"/>
                  </a:ext>
                </a:extLst>
              </p:cNvPr>
              <p:cNvSpPr/>
              <p:nvPr/>
            </p:nvSpPr>
            <p:spPr>
              <a:xfrm>
                <a:off x="7456774" y="1386891"/>
                <a:ext cx="244825" cy="143175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5727" extrusionOk="0">
                    <a:moveTo>
                      <a:pt x="4896" y="1"/>
                    </a:moveTo>
                    <a:cubicBezTo>
                      <a:pt x="2551" y="1"/>
                      <a:pt x="572" y="1597"/>
                      <a:pt x="1" y="3765"/>
                    </a:cubicBezTo>
                    <a:cubicBezTo>
                      <a:pt x="1276" y="4984"/>
                      <a:pt x="3003" y="5726"/>
                      <a:pt x="4896" y="5726"/>
                    </a:cubicBezTo>
                    <a:cubicBezTo>
                      <a:pt x="6790" y="5726"/>
                      <a:pt x="8517" y="4984"/>
                      <a:pt x="9792" y="3765"/>
                    </a:cubicBezTo>
                    <a:cubicBezTo>
                      <a:pt x="9215" y="1597"/>
                      <a:pt x="7236" y="1"/>
                      <a:pt x="48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729;p78">
              <a:extLst>
                <a:ext uri="{FF2B5EF4-FFF2-40B4-BE49-F238E27FC236}">
                  <a16:creationId xmlns:a16="http://schemas.microsoft.com/office/drawing/2014/main" id="{CE2E01EF-537A-7DBA-9D54-49C005EA1105}"/>
                </a:ext>
              </a:extLst>
            </p:cNvPr>
            <p:cNvGrpSpPr/>
            <p:nvPr/>
          </p:nvGrpSpPr>
          <p:grpSpPr>
            <a:xfrm>
              <a:off x="7377317" y="1537367"/>
              <a:ext cx="352067" cy="169407"/>
              <a:chOff x="7377317" y="1537358"/>
              <a:chExt cx="480900" cy="187251"/>
            </a:xfrm>
          </p:grpSpPr>
          <p:sp>
            <p:nvSpPr>
              <p:cNvPr id="1652" name="Google Shape;1730;p78">
                <a:extLst>
                  <a:ext uri="{FF2B5EF4-FFF2-40B4-BE49-F238E27FC236}">
                    <a16:creationId xmlns:a16="http://schemas.microsoft.com/office/drawing/2014/main" id="{7E08F4F2-BB0D-2827-707D-B2D7771A3E73}"/>
                  </a:ext>
                </a:extLst>
              </p:cNvPr>
              <p:cNvSpPr/>
              <p:nvPr/>
            </p:nvSpPr>
            <p:spPr>
              <a:xfrm>
                <a:off x="7377317" y="1537358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731;p78">
                <a:extLst>
                  <a:ext uri="{FF2B5EF4-FFF2-40B4-BE49-F238E27FC236}">
                    <a16:creationId xmlns:a16="http://schemas.microsoft.com/office/drawing/2014/main" id="{F87AE14C-898C-E688-B114-6986FC52DE39}"/>
                  </a:ext>
                </a:extLst>
              </p:cNvPr>
              <p:cNvSpPr/>
              <p:nvPr/>
            </p:nvSpPr>
            <p:spPr>
              <a:xfrm>
                <a:off x="7377317" y="1610583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732;p78">
                <a:extLst>
                  <a:ext uri="{FF2B5EF4-FFF2-40B4-BE49-F238E27FC236}">
                    <a16:creationId xmlns:a16="http://schemas.microsoft.com/office/drawing/2014/main" id="{E5DE8259-41D8-7C4F-E9C5-A011AB8526A4}"/>
                  </a:ext>
                </a:extLst>
              </p:cNvPr>
              <p:cNvSpPr/>
              <p:nvPr/>
            </p:nvSpPr>
            <p:spPr>
              <a:xfrm>
                <a:off x="7459334" y="1683809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5" name="Google Shape;1733;p78">
            <a:extLst>
              <a:ext uri="{FF2B5EF4-FFF2-40B4-BE49-F238E27FC236}">
                <a16:creationId xmlns:a16="http://schemas.microsoft.com/office/drawing/2014/main" id="{38D15265-4D35-9FCE-B3D4-502053CA4A63}"/>
              </a:ext>
            </a:extLst>
          </p:cNvPr>
          <p:cNvGrpSpPr/>
          <p:nvPr/>
        </p:nvGrpSpPr>
        <p:grpSpPr>
          <a:xfrm>
            <a:off x="8557440" y="5497756"/>
            <a:ext cx="591028" cy="133884"/>
            <a:chOff x="6859820" y="2324363"/>
            <a:chExt cx="591028" cy="133884"/>
          </a:xfrm>
        </p:grpSpPr>
        <p:sp>
          <p:nvSpPr>
            <p:cNvPr id="1646" name="Google Shape;1734;p78">
              <a:extLst>
                <a:ext uri="{FF2B5EF4-FFF2-40B4-BE49-F238E27FC236}">
                  <a16:creationId xmlns:a16="http://schemas.microsoft.com/office/drawing/2014/main" id="{8E5255C3-3373-3600-8846-7E2C64D8B767}"/>
                </a:ext>
              </a:extLst>
            </p:cNvPr>
            <p:cNvSpPr/>
            <p:nvPr/>
          </p:nvSpPr>
          <p:spPr>
            <a:xfrm>
              <a:off x="7088420" y="23243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735;p78">
              <a:extLst>
                <a:ext uri="{FF2B5EF4-FFF2-40B4-BE49-F238E27FC236}">
                  <a16:creationId xmlns:a16="http://schemas.microsoft.com/office/drawing/2014/main" id="{8F62A91D-51EB-1C77-1A98-121F65501793}"/>
                </a:ext>
              </a:extLst>
            </p:cNvPr>
            <p:cNvSpPr/>
            <p:nvPr/>
          </p:nvSpPr>
          <p:spPr>
            <a:xfrm>
              <a:off x="7317020" y="23243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736;p78">
              <a:extLst>
                <a:ext uri="{FF2B5EF4-FFF2-40B4-BE49-F238E27FC236}">
                  <a16:creationId xmlns:a16="http://schemas.microsoft.com/office/drawing/2014/main" id="{1BCB5A89-F5E0-8375-B39B-EB373D52C893}"/>
                </a:ext>
              </a:extLst>
            </p:cNvPr>
            <p:cNvSpPr/>
            <p:nvPr/>
          </p:nvSpPr>
          <p:spPr>
            <a:xfrm>
              <a:off x="6859820" y="2324363"/>
              <a:ext cx="133828" cy="133884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3585;p90">
            <a:extLst>
              <a:ext uri="{FF2B5EF4-FFF2-40B4-BE49-F238E27FC236}">
                <a16:creationId xmlns:a16="http://schemas.microsoft.com/office/drawing/2014/main" id="{BE0435D9-76BD-9F96-00F5-2A15EDBE1F45}"/>
              </a:ext>
            </a:extLst>
          </p:cNvPr>
          <p:cNvCxnSpPr/>
          <p:nvPr/>
        </p:nvCxnSpPr>
        <p:spPr>
          <a:xfrm>
            <a:off x="4441163" y="13772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4" name="Google Shape;3587;p90">
            <a:extLst>
              <a:ext uri="{FF2B5EF4-FFF2-40B4-BE49-F238E27FC236}">
                <a16:creationId xmlns:a16="http://schemas.microsoft.com/office/drawing/2014/main" id="{DB002109-8529-720A-31AA-D96222306E21}"/>
              </a:ext>
            </a:extLst>
          </p:cNvPr>
          <p:cNvGrpSpPr/>
          <p:nvPr/>
        </p:nvGrpSpPr>
        <p:grpSpPr>
          <a:xfrm>
            <a:off x="6571051" y="2161842"/>
            <a:ext cx="4083019" cy="3000898"/>
            <a:chOff x="4940950" y="1023666"/>
            <a:chExt cx="3234209" cy="2296771"/>
          </a:xfrm>
        </p:grpSpPr>
        <p:grpSp>
          <p:nvGrpSpPr>
            <p:cNvPr id="12" name="Google Shape;3588;p90">
              <a:extLst>
                <a:ext uri="{FF2B5EF4-FFF2-40B4-BE49-F238E27FC236}">
                  <a16:creationId xmlns:a16="http://schemas.microsoft.com/office/drawing/2014/main" id="{E15F92ED-60AC-1E78-6DB3-C8B2EC0EF53C}"/>
                </a:ext>
              </a:extLst>
            </p:cNvPr>
            <p:cNvGrpSpPr/>
            <p:nvPr/>
          </p:nvGrpSpPr>
          <p:grpSpPr>
            <a:xfrm>
              <a:off x="5636554" y="1406013"/>
              <a:ext cx="2224161" cy="1914424"/>
              <a:chOff x="5636554" y="1406013"/>
              <a:chExt cx="2593773" cy="2232566"/>
            </a:xfrm>
          </p:grpSpPr>
          <p:sp>
            <p:nvSpPr>
              <p:cNvPr id="39" name="Google Shape;3589;p90">
                <a:extLst>
                  <a:ext uri="{FF2B5EF4-FFF2-40B4-BE49-F238E27FC236}">
                    <a16:creationId xmlns:a16="http://schemas.microsoft.com/office/drawing/2014/main" id="{2AEA5025-8108-500E-4D1E-7286556DE8B8}"/>
                  </a:ext>
                </a:extLst>
              </p:cNvPr>
              <p:cNvSpPr/>
              <p:nvPr/>
            </p:nvSpPr>
            <p:spPr>
              <a:xfrm>
                <a:off x="5636554" y="1406013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90;p90">
                <a:extLst>
                  <a:ext uri="{FF2B5EF4-FFF2-40B4-BE49-F238E27FC236}">
                    <a16:creationId xmlns:a16="http://schemas.microsoft.com/office/drawing/2014/main" id="{F00661AF-3785-7FF1-0C95-DE36223CA584}"/>
                  </a:ext>
                </a:extLst>
              </p:cNvPr>
              <p:cNvSpPr/>
              <p:nvPr/>
            </p:nvSpPr>
            <p:spPr>
              <a:xfrm>
                <a:off x="5636554" y="2909387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91;p90">
                <a:extLst>
                  <a:ext uri="{FF2B5EF4-FFF2-40B4-BE49-F238E27FC236}">
                    <a16:creationId xmlns:a16="http://schemas.microsoft.com/office/drawing/2014/main" id="{FE9A879C-B35E-00F6-8335-F7715A055CD7}"/>
                  </a:ext>
                </a:extLst>
              </p:cNvPr>
              <p:cNvSpPr/>
              <p:nvPr/>
            </p:nvSpPr>
            <p:spPr>
              <a:xfrm>
                <a:off x="5705740" y="1468161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92;p90">
                <a:extLst>
                  <a:ext uri="{FF2B5EF4-FFF2-40B4-BE49-F238E27FC236}">
                    <a16:creationId xmlns:a16="http://schemas.microsoft.com/office/drawing/2014/main" id="{FC9BA009-DBE3-00BC-5FD4-04CDEEAB65CD}"/>
                  </a:ext>
                </a:extLst>
              </p:cNvPr>
              <p:cNvSpPr/>
              <p:nvPr/>
            </p:nvSpPr>
            <p:spPr>
              <a:xfrm>
                <a:off x="6684859" y="3164149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93;p90">
                <a:extLst>
                  <a:ext uri="{FF2B5EF4-FFF2-40B4-BE49-F238E27FC236}">
                    <a16:creationId xmlns:a16="http://schemas.microsoft.com/office/drawing/2014/main" id="{634D4605-8DE9-85AA-2858-7BCF71DC6D57}"/>
                  </a:ext>
                </a:extLst>
              </p:cNvPr>
              <p:cNvSpPr/>
              <p:nvPr/>
            </p:nvSpPr>
            <p:spPr>
              <a:xfrm>
                <a:off x="6545096" y="3595139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94;p90">
                <a:extLst>
                  <a:ext uri="{FF2B5EF4-FFF2-40B4-BE49-F238E27FC236}">
                    <a16:creationId xmlns:a16="http://schemas.microsoft.com/office/drawing/2014/main" id="{FFEFDE4B-A148-578F-D893-86DCE5B4A1EB}"/>
                  </a:ext>
                </a:extLst>
              </p:cNvPr>
              <p:cNvSpPr/>
              <p:nvPr/>
            </p:nvSpPr>
            <p:spPr>
              <a:xfrm>
                <a:off x="6684859" y="3152558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95;p90">
                <a:extLst>
                  <a:ext uri="{FF2B5EF4-FFF2-40B4-BE49-F238E27FC236}">
                    <a16:creationId xmlns:a16="http://schemas.microsoft.com/office/drawing/2014/main" id="{4658938A-4E0C-FB11-9070-9D719171265B}"/>
                  </a:ext>
                </a:extLst>
              </p:cNvPr>
              <p:cNvSpPr/>
              <p:nvPr/>
            </p:nvSpPr>
            <p:spPr>
              <a:xfrm>
                <a:off x="5814081" y="1581250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96;p90">
                <a:extLst>
                  <a:ext uri="{FF2B5EF4-FFF2-40B4-BE49-F238E27FC236}">
                    <a16:creationId xmlns:a16="http://schemas.microsoft.com/office/drawing/2014/main" id="{20E481AB-03B5-D84C-5AF5-8C210CB0A567}"/>
                  </a:ext>
                </a:extLst>
              </p:cNvPr>
              <p:cNvSpPr/>
              <p:nvPr/>
            </p:nvSpPr>
            <p:spPr>
              <a:xfrm>
                <a:off x="5814081" y="2198794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97;p90">
                <a:extLst>
                  <a:ext uri="{FF2B5EF4-FFF2-40B4-BE49-F238E27FC236}">
                    <a16:creationId xmlns:a16="http://schemas.microsoft.com/office/drawing/2014/main" id="{230BEF14-FD22-7B1D-A526-A3AD521D0CD3}"/>
                  </a:ext>
                </a:extLst>
              </p:cNvPr>
              <p:cNvSpPr/>
              <p:nvPr/>
            </p:nvSpPr>
            <p:spPr>
              <a:xfrm>
                <a:off x="6665832" y="1581250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98;p90">
                <a:extLst>
                  <a:ext uri="{FF2B5EF4-FFF2-40B4-BE49-F238E27FC236}">
                    <a16:creationId xmlns:a16="http://schemas.microsoft.com/office/drawing/2014/main" id="{8ED22161-4402-4882-BD43-06883E081864}"/>
                  </a:ext>
                </a:extLst>
              </p:cNvPr>
              <p:cNvSpPr/>
              <p:nvPr/>
            </p:nvSpPr>
            <p:spPr>
              <a:xfrm>
                <a:off x="7534467" y="1581250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99;p90">
                <a:extLst>
                  <a:ext uri="{FF2B5EF4-FFF2-40B4-BE49-F238E27FC236}">
                    <a16:creationId xmlns:a16="http://schemas.microsoft.com/office/drawing/2014/main" id="{DAD91A6B-E142-643C-DDC7-CBD4778D0FAD}"/>
                  </a:ext>
                </a:extLst>
              </p:cNvPr>
              <p:cNvSpPr/>
              <p:nvPr/>
            </p:nvSpPr>
            <p:spPr>
              <a:xfrm>
                <a:off x="7534467" y="1899637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600;p90">
              <a:extLst>
                <a:ext uri="{FF2B5EF4-FFF2-40B4-BE49-F238E27FC236}">
                  <a16:creationId xmlns:a16="http://schemas.microsoft.com/office/drawing/2014/main" id="{E2BBA6EE-B42D-08CF-6C6F-9D151EC87F0C}"/>
                </a:ext>
              </a:extLst>
            </p:cNvPr>
            <p:cNvGrpSpPr/>
            <p:nvPr/>
          </p:nvGrpSpPr>
          <p:grpSpPr>
            <a:xfrm>
              <a:off x="7379767" y="1023666"/>
              <a:ext cx="795392" cy="626115"/>
              <a:chOff x="7379767" y="1023666"/>
              <a:chExt cx="879178" cy="692069"/>
            </a:xfrm>
          </p:grpSpPr>
          <p:sp>
            <p:nvSpPr>
              <p:cNvPr id="33" name="Google Shape;3601;p90">
                <a:extLst>
                  <a:ext uri="{FF2B5EF4-FFF2-40B4-BE49-F238E27FC236}">
                    <a16:creationId xmlns:a16="http://schemas.microsoft.com/office/drawing/2014/main" id="{03A3F4FA-48F0-F6D3-EFB5-AF66B0AF2737}"/>
                  </a:ext>
                </a:extLst>
              </p:cNvPr>
              <p:cNvSpPr/>
              <p:nvPr/>
            </p:nvSpPr>
            <p:spPr>
              <a:xfrm>
                <a:off x="7379767" y="1023666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602;p90">
                <a:extLst>
                  <a:ext uri="{FF2B5EF4-FFF2-40B4-BE49-F238E27FC236}">
                    <a16:creationId xmlns:a16="http://schemas.microsoft.com/office/drawing/2014/main" id="{6A38C279-1635-A428-FAA7-360A6DB8A72B}"/>
                  </a:ext>
                </a:extLst>
              </p:cNvPr>
              <p:cNvGrpSpPr/>
              <p:nvPr/>
            </p:nvGrpSpPr>
            <p:grpSpPr>
              <a:xfrm>
                <a:off x="7440748" y="1151912"/>
                <a:ext cx="657046" cy="305943"/>
                <a:chOff x="7440748" y="1151912"/>
                <a:chExt cx="657046" cy="305943"/>
              </a:xfrm>
            </p:grpSpPr>
            <p:sp>
              <p:nvSpPr>
                <p:cNvPr id="35" name="Google Shape;3603;p90">
                  <a:extLst>
                    <a:ext uri="{FF2B5EF4-FFF2-40B4-BE49-F238E27FC236}">
                      <a16:creationId xmlns:a16="http://schemas.microsoft.com/office/drawing/2014/main" id="{956A28E2-3463-1A7D-5B1A-74E594A8D59C}"/>
                    </a:ext>
                  </a:extLst>
                </p:cNvPr>
                <p:cNvSpPr/>
                <p:nvPr/>
              </p:nvSpPr>
              <p:spPr>
                <a:xfrm>
                  <a:off x="7440748" y="1151912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04;p90">
                  <a:extLst>
                    <a:ext uri="{FF2B5EF4-FFF2-40B4-BE49-F238E27FC236}">
                      <a16:creationId xmlns:a16="http://schemas.microsoft.com/office/drawing/2014/main" id="{56484FCF-8C28-0F4F-B7CC-7458CFA34C89}"/>
                    </a:ext>
                  </a:extLst>
                </p:cNvPr>
                <p:cNvSpPr/>
                <p:nvPr/>
              </p:nvSpPr>
              <p:spPr>
                <a:xfrm>
                  <a:off x="7440748" y="1242369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605;p90">
                  <a:extLst>
                    <a:ext uri="{FF2B5EF4-FFF2-40B4-BE49-F238E27FC236}">
                      <a16:creationId xmlns:a16="http://schemas.microsoft.com/office/drawing/2014/main" id="{1D3F9807-0118-F408-7574-02ED5795F641}"/>
                    </a:ext>
                  </a:extLst>
                </p:cNvPr>
                <p:cNvSpPr/>
                <p:nvPr/>
              </p:nvSpPr>
              <p:spPr>
                <a:xfrm>
                  <a:off x="7440748" y="1330782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606;p90">
                  <a:extLst>
                    <a:ext uri="{FF2B5EF4-FFF2-40B4-BE49-F238E27FC236}">
                      <a16:creationId xmlns:a16="http://schemas.microsoft.com/office/drawing/2014/main" id="{A4A7B432-F05A-21F9-8195-05698626282C}"/>
                    </a:ext>
                  </a:extLst>
                </p:cNvPr>
                <p:cNvSpPr/>
                <p:nvPr/>
              </p:nvSpPr>
              <p:spPr>
                <a:xfrm>
                  <a:off x="7440748" y="1418954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" name="Google Shape;3607;p90">
              <a:extLst>
                <a:ext uri="{FF2B5EF4-FFF2-40B4-BE49-F238E27FC236}">
                  <a16:creationId xmlns:a16="http://schemas.microsoft.com/office/drawing/2014/main" id="{9B2F5F44-F51D-DD1E-D63B-5865B23A4641}"/>
                </a:ext>
              </a:extLst>
            </p:cNvPr>
            <p:cNvGrpSpPr/>
            <p:nvPr/>
          </p:nvGrpSpPr>
          <p:grpSpPr>
            <a:xfrm>
              <a:off x="4940950" y="2809425"/>
              <a:ext cx="1355700" cy="262500"/>
              <a:chOff x="4940950" y="2809425"/>
              <a:chExt cx="1355700" cy="262500"/>
            </a:xfrm>
          </p:grpSpPr>
          <p:sp>
            <p:nvSpPr>
              <p:cNvPr id="29" name="Google Shape;3608;p90">
                <a:extLst>
                  <a:ext uri="{FF2B5EF4-FFF2-40B4-BE49-F238E27FC236}">
                    <a16:creationId xmlns:a16="http://schemas.microsoft.com/office/drawing/2014/main" id="{807EB427-91D5-49E9-1FCB-6164DB4D1842}"/>
                  </a:ext>
                </a:extLst>
              </p:cNvPr>
              <p:cNvSpPr/>
              <p:nvPr/>
            </p:nvSpPr>
            <p:spPr>
              <a:xfrm>
                <a:off x="4940950" y="280942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09;p90">
                <a:extLst>
                  <a:ext uri="{FF2B5EF4-FFF2-40B4-BE49-F238E27FC236}">
                    <a16:creationId xmlns:a16="http://schemas.microsoft.com/office/drawing/2014/main" id="{A1B8F9F7-BCB4-7104-ADEC-6D1806B033AC}"/>
                  </a:ext>
                </a:extLst>
              </p:cNvPr>
              <p:cNvSpPr/>
              <p:nvPr/>
            </p:nvSpPr>
            <p:spPr>
              <a:xfrm>
                <a:off x="5232925" y="292120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10;p90">
                <a:extLst>
                  <a:ext uri="{FF2B5EF4-FFF2-40B4-BE49-F238E27FC236}">
                    <a16:creationId xmlns:a16="http://schemas.microsoft.com/office/drawing/2014/main" id="{FD2061FA-47B8-698D-5688-D79EB549859F}"/>
                  </a:ext>
                </a:extLst>
              </p:cNvPr>
              <p:cNvSpPr/>
              <p:nvPr/>
            </p:nvSpPr>
            <p:spPr>
              <a:xfrm>
                <a:off x="5232925" y="291615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611;p90">
                <a:extLst>
                  <a:ext uri="{FF2B5EF4-FFF2-40B4-BE49-F238E27FC236}">
                    <a16:creationId xmlns:a16="http://schemas.microsoft.com/office/drawing/2014/main" id="{6437DF57-CBBD-A7A5-2980-6DAD05CB0ADC}"/>
                  </a:ext>
                </a:extLst>
              </p:cNvPr>
              <p:cNvSpPr/>
              <p:nvPr/>
            </p:nvSpPr>
            <p:spPr>
              <a:xfrm>
                <a:off x="5040050" y="287669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3612;p90">
              <a:extLst>
                <a:ext uri="{FF2B5EF4-FFF2-40B4-BE49-F238E27FC236}">
                  <a16:creationId xmlns:a16="http://schemas.microsoft.com/office/drawing/2014/main" id="{5F828463-30F2-CDE8-C382-FBDEC8FE6D86}"/>
                </a:ext>
              </a:extLst>
            </p:cNvPr>
            <p:cNvGrpSpPr/>
            <p:nvPr/>
          </p:nvGrpSpPr>
          <p:grpSpPr>
            <a:xfrm>
              <a:off x="7343900" y="2825875"/>
              <a:ext cx="381600" cy="356700"/>
              <a:chOff x="7343900" y="2825875"/>
              <a:chExt cx="381600" cy="356700"/>
            </a:xfrm>
          </p:grpSpPr>
          <p:sp>
            <p:nvSpPr>
              <p:cNvPr id="25" name="Google Shape;3613;p90">
                <a:extLst>
                  <a:ext uri="{FF2B5EF4-FFF2-40B4-BE49-F238E27FC236}">
                    <a16:creationId xmlns:a16="http://schemas.microsoft.com/office/drawing/2014/main" id="{6592770A-75EF-07B7-5965-65E1766F9CD5}"/>
                  </a:ext>
                </a:extLst>
              </p:cNvPr>
              <p:cNvSpPr/>
              <p:nvPr/>
            </p:nvSpPr>
            <p:spPr>
              <a:xfrm>
                <a:off x="7343900" y="2825875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3614;p90">
                <a:extLst>
                  <a:ext uri="{FF2B5EF4-FFF2-40B4-BE49-F238E27FC236}">
                    <a16:creationId xmlns:a16="http://schemas.microsoft.com/office/drawing/2014/main" id="{69F75357-1B22-7662-D424-98F4E2AA851C}"/>
                  </a:ext>
                </a:extLst>
              </p:cNvPr>
              <p:cNvGrpSpPr/>
              <p:nvPr/>
            </p:nvGrpSpPr>
            <p:grpSpPr>
              <a:xfrm>
                <a:off x="7420184" y="2892337"/>
                <a:ext cx="229200" cy="229200"/>
                <a:chOff x="7420184" y="2892337"/>
                <a:chExt cx="229200" cy="229200"/>
              </a:xfrm>
            </p:grpSpPr>
            <p:sp>
              <p:nvSpPr>
                <p:cNvPr id="27" name="Google Shape;3615;p90">
                  <a:extLst>
                    <a:ext uri="{FF2B5EF4-FFF2-40B4-BE49-F238E27FC236}">
                      <a16:creationId xmlns:a16="http://schemas.microsoft.com/office/drawing/2014/main" id="{C3CB1F64-03E0-939E-285C-34D10A635E59}"/>
                    </a:ext>
                  </a:extLst>
                </p:cNvPr>
                <p:cNvSpPr/>
                <p:nvPr/>
              </p:nvSpPr>
              <p:spPr>
                <a:xfrm>
                  <a:off x="7420184" y="2986537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3616;p90">
                  <a:extLst>
                    <a:ext uri="{FF2B5EF4-FFF2-40B4-BE49-F238E27FC236}">
                      <a16:creationId xmlns:a16="http://schemas.microsoft.com/office/drawing/2014/main" id="{998F1DDD-7128-55B1-E187-BE87675BEFAE}"/>
                    </a:ext>
                  </a:extLst>
                </p:cNvPr>
                <p:cNvSpPr/>
                <p:nvPr/>
              </p:nvSpPr>
              <p:spPr>
                <a:xfrm rot="5400000">
                  <a:off x="7420184" y="2986537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" name="Google Shape;3617;p90">
              <a:extLst>
                <a:ext uri="{FF2B5EF4-FFF2-40B4-BE49-F238E27FC236}">
                  <a16:creationId xmlns:a16="http://schemas.microsoft.com/office/drawing/2014/main" id="{7E99F4A5-FCD0-CDB6-93C7-A108F68EAD72}"/>
                </a:ext>
              </a:extLst>
            </p:cNvPr>
            <p:cNvGrpSpPr/>
            <p:nvPr/>
          </p:nvGrpSpPr>
          <p:grpSpPr>
            <a:xfrm>
              <a:off x="6106102" y="1883169"/>
              <a:ext cx="767672" cy="251306"/>
              <a:chOff x="6106102" y="1883169"/>
              <a:chExt cx="736800" cy="241200"/>
            </a:xfrm>
          </p:grpSpPr>
          <p:sp>
            <p:nvSpPr>
              <p:cNvPr id="21" name="Google Shape;3618;p90">
                <a:extLst>
                  <a:ext uri="{FF2B5EF4-FFF2-40B4-BE49-F238E27FC236}">
                    <a16:creationId xmlns:a16="http://schemas.microsoft.com/office/drawing/2014/main" id="{DCA61C10-8A06-05F8-A704-678B6CF8566C}"/>
                  </a:ext>
                </a:extLst>
              </p:cNvPr>
              <p:cNvSpPr/>
              <p:nvPr/>
            </p:nvSpPr>
            <p:spPr>
              <a:xfrm rot="-5400000">
                <a:off x="6353902" y="1635369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19;p90">
                <a:extLst>
                  <a:ext uri="{FF2B5EF4-FFF2-40B4-BE49-F238E27FC236}">
                    <a16:creationId xmlns:a16="http://schemas.microsoft.com/office/drawing/2014/main" id="{70098E96-9DC5-2CB4-E198-904864F259E2}"/>
                  </a:ext>
                </a:extLst>
              </p:cNvPr>
              <p:cNvSpPr/>
              <p:nvPr/>
            </p:nvSpPr>
            <p:spPr>
              <a:xfrm rot="-5400000">
                <a:off x="6176376" y="1926361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20;p90">
                <a:extLst>
                  <a:ext uri="{FF2B5EF4-FFF2-40B4-BE49-F238E27FC236}">
                    <a16:creationId xmlns:a16="http://schemas.microsoft.com/office/drawing/2014/main" id="{A9557AAE-30F5-F975-E737-D176D03B9425}"/>
                  </a:ext>
                </a:extLst>
              </p:cNvPr>
              <p:cNvSpPr/>
              <p:nvPr/>
            </p:nvSpPr>
            <p:spPr>
              <a:xfrm rot="-5400000">
                <a:off x="6398143" y="1926361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621;p90">
                <a:extLst>
                  <a:ext uri="{FF2B5EF4-FFF2-40B4-BE49-F238E27FC236}">
                    <a16:creationId xmlns:a16="http://schemas.microsoft.com/office/drawing/2014/main" id="{1E779452-A31D-DB2C-633D-702792CD3FDC}"/>
                  </a:ext>
                </a:extLst>
              </p:cNvPr>
              <p:cNvSpPr/>
              <p:nvPr/>
            </p:nvSpPr>
            <p:spPr>
              <a:xfrm rot="-5400000">
                <a:off x="6619909" y="1926361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3622;p90">
              <a:extLst>
                <a:ext uri="{FF2B5EF4-FFF2-40B4-BE49-F238E27FC236}">
                  <a16:creationId xmlns:a16="http://schemas.microsoft.com/office/drawing/2014/main" id="{48387FEF-6D38-7415-2B35-88DF69DD7209}"/>
                </a:ext>
              </a:extLst>
            </p:cNvPr>
            <p:cNvGrpSpPr/>
            <p:nvPr/>
          </p:nvGrpSpPr>
          <p:grpSpPr>
            <a:xfrm>
              <a:off x="5636550" y="1023675"/>
              <a:ext cx="1558800" cy="263700"/>
              <a:chOff x="5636550" y="1023675"/>
              <a:chExt cx="1558800" cy="263700"/>
            </a:xfrm>
          </p:grpSpPr>
          <p:sp>
            <p:nvSpPr>
              <p:cNvPr id="18" name="Google Shape;3623;p90">
                <a:extLst>
                  <a:ext uri="{FF2B5EF4-FFF2-40B4-BE49-F238E27FC236}">
                    <a16:creationId xmlns:a16="http://schemas.microsoft.com/office/drawing/2014/main" id="{25BBED33-4546-52C2-E413-78F6C4045A65}"/>
                  </a:ext>
                </a:extLst>
              </p:cNvPr>
              <p:cNvSpPr/>
              <p:nvPr/>
            </p:nvSpPr>
            <p:spPr>
              <a:xfrm>
                <a:off x="5636550" y="10236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24;p90">
                <a:extLst>
                  <a:ext uri="{FF2B5EF4-FFF2-40B4-BE49-F238E27FC236}">
                    <a16:creationId xmlns:a16="http://schemas.microsoft.com/office/drawing/2014/main" id="{B3DB67FB-A925-9CD0-66D6-6FFE67ADB90C}"/>
                  </a:ext>
                </a:extLst>
              </p:cNvPr>
              <p:cNvSpPr/>
              <p:nvPr/>
            </p:nvSpPr>
            <p:spPr>
              <a:xfrm>
                <a:off x="5728800" y="10675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25;p90">
                <a:extLst>
                  <a:ext uri="{FF2B5EF4-FFF2-40B4-BE49-F238E27FC236}">
                    <a16:creationId xmlns:a16="http://schemas.microsoft.com/office/drawing/2014/main" id="{49CF2480-3E02-E4DC-B045-723DB917A618}"/>
                  </a:ext>
                </a:extLst>
              </p:cNvPr>
              <p:cNvSpPr/>
              <p:nvPr/>
            </p:nvSpPr>
            <p:spPr>
              <a:xfrm>
                <a:off x="5982914" y="10889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9142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41227" y="6341200"/>
            <a:ext cx="176884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>
                <a:solidFill>
                  <a:schemeClr val="dk2"/>
                </a:solidFill>
              </a:rPr>
              <a:t>THE PLUTO PROJECT</a:t>
            </a: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/>
              <a:t>WHY PLUTO?</a:t>
            </a:r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65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00"/>
              <a:t>What does Pluto do better than others?</a:t>
            </a:r>
          </a:p>
        </p:txBody>
      </p:sp>
      <p:sp>
        <p:nvSpPr>
          <p:cNvPr id="606" name="Google Shape;606;p37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cxnSp>
        <p:nvCxnSpPr>
          <p:cNvPr id="607" name="Google Shape;607;p37"/>
          <p:cNvCxnSpPr/>
          <p:nvPr/>
        </p:nvCxnSpPr>
        <p:spPr>
          <a:xfrm>
            <a:off x="5714167" y="4999451"/>
            <a:ext cx="10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7173934" y="1427418"/>
            <a:ext cx="3823357" cy="4003183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533"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647" name="Google Shape;647;p37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2370129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1288320" y="2185324"/>
            <a:ext cx="982800" cy="9828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4729795" y="2185324"/>
            <a:ext cx="982800" cy="9828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8198901" y="2185357"/>
            <a:ext cx="982800" cy="9828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399049" y="252034"/>
            <a:ext cx="177607" cy="159125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533"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089455" y="6341200"/>
            <a:ext cx="1720612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en" sz="1300"/>
              <a:t>THE PLUTO PROJECT</a:t>
            </a: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ADVANTAGES OF PLUTO</a:t>
            </a:r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CHEAP</a:t>
            </a:r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1189327" y="3992277"/>
            <a:ext cx="2901600" cy="15486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Pluto has been made with cost in mind, the Pluto system will cost only ₹3,000</a:t>
            </a:r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COMPACT</a:t>
            </a:r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54864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Pluto fits into the palm of your hand, its easily made and shipped in bulk.</a:t>
            </a:r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650"/>
              <a:t>POWERFUL</a:t>
            </a:r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78014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50"/>
              <a:t>Pluto comes with </a:t>
            </a:r>
            <a:r>
              <a:rPr lang="en" sz="1850" err="1"/>
              <a:t>LightOS</a:t>
            </a:r>
            <a:r>
              <a:rPr lang="en" sz="1850"/>
              <a:t>, a modern and very capable OS that can run like any modern desktop OS</a:t>
            </a:r>
          </a:p>
        </p:txBody>
      </p:sp>
      <p:grpSp>
        <p:nvGrpSpPr>
          <p:cNvPr id="768" name="Google Shape;768;p42"/>
          <p:cNvGrpSpPr/>
          <p:nvPr/>
        </p:nvGrpSpPr>
        <p:grpSpPr>
          <a:xfrm>
            <a:off x="4948534" y="2438963"/>
            <a:ext cx="545345" cy="475523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8417619" y="2438996"/>
            <a:ext cx="545383" cy="475523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507051" y="2442938"/>
            <a:ext cx="545332" cy="467575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812" name="Google Shape;812;p42">
            <a:hlinkClick r:id="" action="ppaction://noaction"/>
          </p:cNvPr>
          <p:cNvSpPr/>
          <p:nvPr/>
        </p:nvSpPr>
        <p:spPr>
          <a:xfrm>
            <a:off x="377251" y="226000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13" name="Google Shape;813;p42">
            <a:hlinkClick r:id="" action="ppaction://noaction"/>
          </p:cNvPr>
          <p:cNvSpPr/>
          <p:nvPr/>
        </p:nvSpPr>
        <p:spPr>
          <a:xfrm>
            <a:off x="368800" y="5866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368800" y="5323567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368800" y="6428633"/>
            <a:ext cx="2212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10425599" y="1003400"/>
            <a:ext cx="806400" cy="1968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2251695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How to Code Workshop by Slidesgo</vt:lpstr>
      <vt:lpstr>PLUTO</vt:lpstr>
      <vt:lpstr>&lt;WOAH!&gt;</vt:lpstr>
      <vt:lpstr>THE TEAM BEHIND PLUTO</vt:lpstr>
      <vt:lpstr>MEET PLUTO</vt:lpstr>
      <vt:lpstr>MEET PLUTO</vt:lpstr>
      <vt:lpstr>WHATS PLUTO?</vt:lpstr>
      <vt:lpstr>DISSECTING PLUTO</vt:lpstr>
      <vt:lpstr>WHY PLUTO?</vt:lpstr>
      <vt:lpstr>ADVANTAGES OF PLUTO</vt:lpstr>
      <vt:lpstr>OUR GOALS, WHY PLUTO EXISTS :</vt:lpstr>
      <vt:lpstr>LIGHT OS</vt:lpstr>
      <vt:lpstr>WHAT IS LIGHTOS?</vt:lpstr>
      <vt:lpstr>The LightOS Desktop:</vt:lpstr>
      <vt:lpstr>COMPACT</vt:lpstr>
      <vt:lpstr>HOW PROFITABLE IS LIGHTOS?</vt:lpstr>
      <vt:lpstr>&lt;$34,000,000,000&gt;</vt:lpstr>
      <vt:lpstr>SEMICONDUCTORS</vt:lpstr>
      <vt:lpstr>— Pat Gelsinger, CEO at Intel</vt:lpstr>
      <vt:lpstr>India And Semiconductors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2022-10-23T16:43:05Z</dcterms:created>
  <dcterms:modified xsi:type="dcterms:W3CDTF">2022-10-25T07:05:18Z</dcterms:modified>
</cp:coreProperties>
</file>