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7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2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2467-48E2-5147-9119-692815B6D2DD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F3B8-B47C-7E44-8673-C57C3631C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80154" y="2500923"/>
            <a:ext cx="2794000" cy="2794000"/>
          </a:xfrm>
          <a:prstGeom prst="roundRect">
            <a:avLst>
              <a:gd name="adj" fmla="val 103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Profile Picture</a:t>
            </a:r>
            <a:endParaRPr lang="en-US" sz="5400" dirty="0"/>
          </a:p>
        </p:txBody>
      </p:sp>
      <p:sp>
        <p:nvSpPr>
          <p:cNvPr id="5" name="Rounded Rectangle 4"/>
          <p:cNvSpPr/>
          <p:nvPr/>
        </p:nvSpPr>
        <p:spPr>
          <a:xfrm>
            <a:off x="1466732" y="1363215"/>
            <a:ext cx="592155" cy="435973"/>
          </a:xfrm>
          <a:prstGeom prst="roundRect">
            <a:avLst>
              <a:gd name="adj" fmla="val 35898"/>
            </a:avLst>
          </a:prstGeom>
          <a:gradFill>
            <a:gsLst>
              <a:gs pos="44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25400"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/>
          <p:cNvSpPr/>
          <p:nvPr/>
        </p:nvSpPr>
        <p:spPr>
          <a:xfrm rot="6300000">
            <a:off x="1207883" y="1884315"/>
            <a:ext cx="505832" cy="235250"/>
          </a:xfrm>
          <a:prstGeom prst="chord">
            <a:avLst>
              <a:gd name="adj1" fmla="val 3536066"/>
              <a:gd name="adj2" fmla="val 16200000"/>
            </a:avLst>
          </a:prstGeom>
          <a:solidFill>
            <a:srgbClr val="FF6600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66338" y="1504462"/>
            <a:ext cx="273538" cy="273538"/>
          </a:xfrm>
          <a:prstGeom prst="ellipse">
            <a:avLst/>
          </a:prstGeom>
          <a:solidFill>
            <a:srgbClr val="FF6600"/>
          </a:solidFill>
          <a:ln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44165" y="1412906"/>
            <a:ext cx="218645" cy="141513"/>
          </a:xfrm>
          <a:prstGeom prst="line">
            <a:avLst/>
          </a:prstGeom>
          <a:ln>
            <a:solidFill>
              <a:srgbClr val="FFFF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62810" y="1412908"/>
            <a:ext cx="228939" cy="141511"/>
          </a:xfrm>
          <a:prstGeom prst="line">
            <a:avLst/>
          </a:prstGeom>
          <a:ln>
            <a:solidFill>
              <a:srgbClr val="FFFF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659317" y="1581201"/>
            <a:ext cx="592155" cy="435973"/>
          </a:xfrm>
          <a:prstGeom prst="roundRect">
            <a:avLst>
              <a:gd name="adj" fmla="val 35898"/>
            </a:avLst>
          </a:prstGeom>
          <a:gradFill>
            <a:gsLst>
              <a:gs pos="43000">
                <a:srgbClr val="008000"/>
              </a:gs>
              <a:gs pos="100000">
                <a:schemeClr val="accent3">
                  <a:lumMod val="75000"/>
                </a:schemeClr>
              </a:gs>
            </a:gsLst>
          </a:gra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736750" y="1630892"/>
            <a:ext cx="218645" cy="141513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955395" y="1630894"/>
            <a:ext cx="228939" cy="141511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3067045" y="1570453"/>
            <a:ext cx="183530" cy="183530"/>
          </a:xfrm>
          <a:prstGeom prst="arc">
            <a:avLst>
              <a:gd name="adj1" fmla="val 16199978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3028113" y="1524415"/>
            <a:ext cx="267677" cy="267677"/>
          </a:xfrm>
          <a:prstGeom prst="arc">
            <a:avLst>
              <a:gd name="adj1" fmla="val 16199978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984213" y="1486305"/>
            <a:ext cx="355478" cy="355478"/>
          </a:xfrm>
          <a:prstGeom prst="arc">
            <a:avLst>
              <a:gd name="adj1" fmla="val 16199978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69482" y="1581201"/>
            <a:ext cx="445005" cy="445005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1"/>
            <a:endCxn id="16" idx="5"/>
          </p:cNvCxnSpPr>
          <p:nvPr/>
        </p:nvCxnSpPr>
        <p:spPr>
          <a:xfrm>
            <a:off x="3634651" y="1646370"/>
            <a:ext cx="314667" cy="3146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/>
          <p:cNvSpPr/>
          <p:nvPr/>
        </p:nvSpPr>
        <p:spPr>
          <a:xfrm rot="16200000" flipV="1">
            <a:off x="4151161" y="1692490"/>
            <a:ext cx="503946" cy="167795"/>
          </a:xfrm>
          <a:prstGeom prst="parallelogram">
            <a:avLst>
              <a:gd name="adj" fmla="val 56309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91215" y="1602741"/>
            <a:ext cx="318902" cy="431693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723" y="672260"/>
            <a:ext cx="7470207" cy="3361308"/>
          </a:xfrm>
          <a:prstGeom prst="rect">
            <a:avLst/>
          </a:prstGeom>
          <a:gradFill flip="none" rotWithShape="1">
            <a:gsLst>
              <a:gs pos="0">
                <a:srgbClr val="008000"/>
              </a:gs>
              <a:gs pos="90000">
                <a:srgbClr val="FFFFFF">
                  <a:alpha val="0"/>
                </a:srgbClr>
              </a:gs>
              <a:gs pos="64000">
                <a:srgbClr val="CCFFCC">
                  <a:alpha val="55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23" y="4943230"/>
            <a:ext cx="7470207" cy="229447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0000">
                <a:srgbClr val="FFFFFF">
                  <a:alpha val="0"/>
                </a:srgbClr>
              </a:gs>
              <a:gs pos="64000">
                <a:schemeClr val="accent2">
                  <a:lumMod val="60000"/>
                  <a:lumOff val="40000"/>
                  <a:alpha val="5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5"/>
          <p:cNvSpPr/>
          <p:nvPr/>
        </p:nvSpPr>
        <p:spPr>
          <a:xfrm rot="21108476">
            <a:off x="1071782" y="3988477"/>
            <a:ext cx="750359" cy="750359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 rot="203105">
            <a:off x="1912434" y="4353631"/>
            <a:ext cx="603295" cy="603295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 rot="21200816">
            <a:off x="2569470" y="3841936"/>
            <a:ext cx="668169" cy="668169"/>
          </a:xfrm>
          <a:prstGeom prst="mathMultiply">
            <a:avLst>
              <a:gd name="adj1" fmla="val 1197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vision 8"/>
          <p:cNvSpPr/>
          <p:nvPr/>
        </p:nvSpPr>
        <p:spPr>
          <a:xfrm rot="1188032">
            <a:off x="3194541" y="4161413"/>
            <a:ext cx="914400" cy="914400"/>
          </a:xfrm>
          <a:prstGeom prst="mathDivid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9620" y="3894617"/>
            <a:ext cx="4528700" cy="296338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47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521110" y="4818406"/>
            <a:ext cx="962189" cy="962189"/>
          </a:xfrm>
          <a:prstGeom prst="ellipse">
            <a:avLst/>
          </a:prstGeom>
          <a:solidFill>
            <a:srgbClr val="0000FF">
              <a:alpha val="28000"/>
            </a:srgbClr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8342390" y="5639686"/>
            <a:ext cx="435930" cy="435833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2439" y="373331"/>
            <a:ext cx="4528700" cy="296338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47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42491" y="2349328"/>
            <a:ext cx="746661" cy="549728"/>
          </a:xfrm>
          <a:prstGeom prst="roundRect">
            <a:avLst>
              <a:gd name="adj" fmla="val 35898"/>
            </a:avLst>
          </a:prstGeom>
          <a:gradFill>
            <a:gsLst>
              <a:gs pos="44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  <a:ln w="25400">
            <a:solidFill>
              <a:srgbClr val="FFFF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132753" y="2399019"/>
            <a:ext cx="275695" cy="178437"/>
          </a:xfrm>
          <a:prstGeom prst="line">
            <a:avLst/>
          </a:prstGeom>
          <a:ln>
            <a:solidFill>
              <a:srgbClr val="FFFF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08448" y="2399020"/>
            <a:ext cx="285680" cy="178436"/>
          </a:xfrm>
          <a:prstGeom prst="line">
            <a:avLst/>
          </a:prstGeom>
          <a:ln>
            <a:solidFill>
              <a:srgbClr val="FFFF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4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2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Old 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Lai</dc:creator>
  <cp:lastModifiedBy>Sam Lai</cp:lastModifiedBy>
  <cp:revision>11</cp:revision>
  <dcterms:created xsi:type="dcterms:W3CDTF">2016-12-05T11:20:12Z</dcterms:created>
  <dcterms:modified xsi:type="dcterms:W3CDTF">2016-12-10T08:32:01Z</dcterms:modified>
</cp:coreProperties>
</file>