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C9-449B-A1DE-BF1ED0C311D3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9-449B-A1DE-BF1ED0C31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9-449B-A1DE-BF1ED0C31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9-449B-A1DE-BF1ED0C311D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5C9-449B-A1DE-BF1ED0C311D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5C9-449B-A1DE-BF1ED0C311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2"/>
                <c:pt idx="0">
                  <c:v>Navegador Web</c:v>
                </c:pt>
                <c:pt idx="1">
                  <c:v>Apps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C9-449B-A1DE-BF1ED0C31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1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47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4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86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9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6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8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0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8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7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1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43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013C0F-C0B5-4056-9273-22D76333EA44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E8194D-289A-4330-8020-59AE6015E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39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EAAA-745E-4C4D-AA1E-469FDDAE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542925"/>
            <a:ext cx="10501745" cy="1048512"/>
          </a:xfrm>
        </p:spPr>
        <p:txBody>
          <a:bodyPr>
            <a:normAutofit/>
          </a:bodyPr>
          <a:lstStyle/>
          <a:p>
            <a:pPr algn="l"/>
            <a:r>
              <a:rPr lang="es-MX" sz="6000" b="1" dirty="0"/>
              <a:t>Desarrollo</a:t>
            </a:r>
            <a:r>
              <a:rPr lang="es-MX" sz="5400" b="1" dirty="0"/>
              <a:t> Móvil con Xamarin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E6A1FC-CD2F-4964-998E-181FF064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523999"/>
            <a:ext cx="10501745" cy="677037"/>
          </a:xfrm>
        </p:spPr>
        <p:txBody>
          <a:bodyPr>
            <a:normAutofit/>
          </a:bodyPr>
          <a:lstStyle/>
          <a:p>
            <a:pPr algn="l"/>
            <a:r>
              <a:rPr lang="es-MX" sz="3500" cap="none" dirty="0"/>
              <a:t>1 - Introducción al Desarrollo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B452E-D96A-4EB9-8B27-A5FD2663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0" y="3494053"/>
            <a:ext cx="4234278" cy="1776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8BB142-D2AB-494B-8175-7262DF26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3396421"/>
            <a:ext cx="3343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618913"/>
            <a:ext cx="10688782" cy="3558050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Ejercicio #1 – Leer archivo JSON con </a:t>
            </a:r>
            <a:r>
              <a:rPr lang="es-MX" sz="3600" dirty="0" err="1"/>
              <a:t>Shared</a:t>
            </a:r>
            <a:r>
              <a:rPr lang="es-MX" sz="3600" dirty="0"/>
              <a:t> Project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>
            <a:normAutofit/>
          </a:bodyPr>
          <a:lstStyle/>
          <a:p>
            <a:r>
              <a:rPr lang="es-MX" sz="5000" dirty="0"/>
              <a:t>.NET Standard </a:t>
            </a:r>
            <a:r>
              <a:rPr lang="es-MX" sz="5000" dirty="0" err="1"/>
              <a:t>Class</a:t>
            </a:r>
            <a:r>
              <a:rPr lang="es-MX" sz="5000" dirty="0"/>
              <a:t> </a:t>
            </a:r>
            <a:r>
              <a:rPr lang="es-MX" sz="5000" dirty="0" err="1"/>
              <a:t>Libraries</a:t>
            </a:r>
            <a:endParaRPr lang="es-MX" sz="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.NET Standard es una especificación de un conjunto estandarizado de APIs, que está disponible para todas las implementaciones de .NET.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razón detrás de este estándar es proveer mayor unidad al ecosistema de .NET (.NET Framework, .NET Core, Mono, Xamarin, UWP, etc.).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.NET Standard es una </a:t>
            </a:r>
            <a:r>
              <a:rPr lang="es-MX" b="1" dirty="0"/>
              <a:t>especificación</a:t>
            </a:r>
            <a:r>
              <a:rPr lang="es-MX" dirty="0"/>
              <a:t>; cada plataforma puede implementar sus librerías de diferente manera.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005781"/>
            <a:ext cx="10688782" cy="4171182"/>
          </a:xfrm>
        </p:spPr>
        <p:txBody>
          <a:bodyPr/>
          <a:lstStyle/>
          <a:p>
            <a:pPr algn="just"/>
            <a:r>
              <a:rPr lang="es-MX" dirty="0"/>
              <a:t>En Xamarin, cada plataforma (Android, iOS) tendrá una diferente implementación para ciertas operaciones; tendremos código específico a cada plataforma.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Pero utilizando una librería de clases de .NET Standard, podemos interactuar con esas implementaciones de una manera uniforme.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618913"/>
            <a:ext cx="10688782" cy="3558050"/>
          </a:xfrm>
        </p:spPr>
        <p:txBody>
          <a:bodyPr>
            <a:normAutofit/>
          </a:bodyPr>
          <a:lstStyle/>
          <a:p>
            <a:pPr algn="just"/>
            <a:r>
              <a:rPr lang="es-MX" sz="3600" dirty="0"/>
              <a:t>Ejercicio #2 – Leer archivo JSON con .NET Standard </a:t>
            </a:r>
            <a:r>
              <a:rPr lang="es-MX" sz="3600" dirty="0" err="1"/>
              <a:t>Class</a:t>
            </a:r>
            <a:r>
              <a:rPr lang="es-MX" sz="3600" dirty="0"/>
              <a:t> Library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7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Panorama del desarrollo móvil</a:t>
            </a:r>
          </a:p>
          <a:p>
            <a:r>
              <a:rPr lang="es-MX" dirty="0"/>
              <a:t>¿Qué es Xamarin?</a:t>
            </a:r>
          </a:p>
          <a:p>
            <a:r>
              <a:rPr lang="es-MX" dirty="0"/>
              <a:t>Compartir código entre plataformas</a:t>
            </a:r>
          </a:p>
          <a:p>
            <a:pPr lvl="1"/>
            <a:r>
              <a:rPr lang="es-MX" dirty="0" err="1"/>
              <a:t>Shared</a:t>
            </a:r>
            <a:r>
              <a:rPr lang="es-MX" dirty="0"/>
              <a:t> </a:t>
            </a:r>
            <a:r>
              <a:rPr lang="es-MX" dirty="0" err="1"/>
              <a:t>Projects</a:t>
            </a:r>
            <a:endParaRPr lang="es-MX" dirty="0"/>
          </a:p>
          <a:p>
            <a:pPr lvl="1"/>
            <a:r>
              <a:rPr lang="es-MX" dirty="0"/>
              <a:t>.NET Standard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Libraries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Panorama del desarrollo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r>
              <a:rPr lang="es-MX" dirty="0"/>
              <a:t>Tendencias en el uso de apps: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6FE370C-3071-4272-A431-546906815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665524"/>
              </p:ext>
            </p:extLst>
          </p:nvPr>
        </p:nvGraphicFramePr>
        <p:xfrm>
          <a:off x="3258403" y="2322731"/>
          <a:ext cx="5956993" cy="392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399309"/>
            <a:ext cx="10688782" cy="4777654"/>
          </a:xfrm>
        </p:spPr>
        <p:txBody>
          <a:bodyPr/>
          <a:lstStyle/>
          <a:p>
            <a:r>
              <a:rPr lang="es-MX" dirty="0"/>
              <a:t>El desarrollo móvil involucra a dos sistemas operativos: Android y iOS.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Android </a:t>
            </a:r>
            <a:r>
              <a:rPr lang="es-MX" b="1" dirty="0">
                <a:sym typeface="Wingdings" panose="05000000000000000000" pitchFamily="2" charset="2"/>
              </a:rPr>
              <a:t></a:t>
            </a:r>
            <a:r>
              <a:rPr lang="es-MX" b="1" dirty="0"/>
              <a:t> </a:t>
            </a:r>
            <a:r>
              <a:rPr lang="es-MX" dirty="0"/>
              <a:t>Android Studio, Java, Android SDK/Java SDK.</a:t>
            </a:r>
          </a:p>
          <a:p>
            <a:r>
              <a:rPr lang="es-MX" b="1" dirty="0"/>
              <a:t>iOS </a:t>
            </a:r>
            <a:r>
              <a:rPr lang="es-MX" b="1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Xcode</a:t>
            </a:r>
            <a:r>
              <a:rPr lang="es-MX" dirty="0">
                <a:sym typeface="Wingdings" panose="05000000000000000000" pitchFamily="2" charset="2"/>
              </a:rPr>
              <a:t>, Swift/</a:t>
            </a:r>
            <a:r>
              <a:rPr lang="es-MX" dirty="0" err="1">
                <a:sym typeface="Wingdings" panose="05000000000000000000" pitchFamily="2" charset="2"/>
              </a:rPr>
              <a:t>Objective</a:t>
            </a:r>
            <a:r>
              <a:rPr lang="es-MX" dirty="0">
                <a:sym typeface="Wingdings" panose="05000000000000000000" pitchFamily="2" charset="2"/>
              </a:rPr>
              <a:t> C, iOS </a:t>
            </a:r>
            <a:r>
              <a:rPr lang="es-MX" dirty="0" err="1">
                <a:sym typeface="Wingdings" panose="05000000000000000000" pitchFamily="2" charset="2"/>
              </a:rPr>
              <a:t>Frameworks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5B4A63-98D8-4057-AC76-949652EBA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17" y="2258285"/>
            <a:ext cx="1110098" cy="13023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453FD7-1D3B-4253-BD38-F2CF258B9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74" y="2182084"/>
            <a:ext cx="1145994" cy="139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/>
          <a:lstStyle/>
          <a:p>
            <a:r>
              <a:rPr lang="es-MX" dirty="0"/>
              <a:t>¿Qué es Xamarin?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Es una plataforma para el desarrollo móvil, que permite construir aplicaciones nativas para iOS, Android y Windows, compartiendo el código entre estas plataformas.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Las aplicaciones se desarrollan utilizando C# y librerías de .NET, en Visual Studio.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658DD1-5999-4A94-91D2-317CD785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88" y="4616093"/>
            <a:ext cx="1560870" cy="15608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F62E88-3F2C-455E-9621-D3FFBEB64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8" y="4778477"/>
            <a:ext cx="1163892" cy="1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032388"/>
            <a:ext cx="10688782" cy="5144576"/>
          </a:xfrm>
        </p:spPr>
        <p:txBody>
          <a:bodyPr/>
          <a:lstStyle/>
          <a:p>
            <a:pPr algn="just"/>
            <a:r>
              <a:rPr lang="es-MX" dirty="0"/>
              <a:t>Estrategias de desarrollo en Xamarin: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59ECAE-9AC5-42E9-8F4E-9D41D6984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5"/>
          <a:stretch/>
        </p:blipFill>
        <p:spPr>
          <a:xfrm>
            <a:off x="1549540" y="1666569"/>
            <a:ext cx="8919738" cy="4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182761"/>
            <a:ext cx="10688782" cy="3994202"/>
          </a:xfrm>
        </p:spPr>
        <p:txBody>
          <a:bodyPr/>
          <a:lstStyle/>
          <a:p>
            <a:pPr algn="just"/>
            <a:r>
              <a:rPr lang="es-MX" dirty="0"/>
              <a:t>En Xamarin, siempre habrá código específico a las plataformas (Android, iOS, Windows).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promedio, este código conformará el 15-30% de los proyectos.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>
            <a:normAutofit/>
          </a:bodyPr>
          <a:lstStyle/>
          <a:p>
            <a:r>
              <a:rPr lang="es-MX" sz="5000" dirty="0"/>
              <a:t>Compartir código entre plataformas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/>
              <a:t>¿Qué operaciones se pueden compartir?</a:t>
            </a:r>
          </a:p>
          <a:p>
            <a:pPr marL="0" indent="0" algn="just">
              <a:buNone/>
            </a:pPr>
            <a:endParaRPr lang="es-MX" b="1" dirty="0"/>
          </a:p>
          <a:p>
            <a:pPr lvl="1" algn="just"/>
            <a:r>
              <a:rPr lang="es-MX" sz="2800" dirty="0"/>
              <a:t>En general, siempre que se requiera un método que no dependa de alguna plataforma, se puede compartir.</a:t>
            </a:r>
          </a:p>
          <a:p>
            <a:pPr lvl="1" algn="just"/>
            <a:r>
              <a:rPr lang="es-MX" sz="2800" dirty="0"/>
              <a:t>Esto incluye la lógica de negocios, accesos a servicios web, operaciones a la base de datos y la utilización de tareas asíncronas.</a:t>
            </a:r>
          </a:p>
          <a:p>
            <a:pPr lvl="1" algn="just"/>
            <a:r>
              <a:rPr lang="es-MX" sz="2800" dirty="0"/>
              <a:t>Ninguno de estos ejemplos depende de operaciones de plataformas específicas, sino de características de .NET que son reutilizables, sin importar el tipo de aplicación.</a:t>
            </a:r>
          </a:p>
          <a:p>
            <a:pPr marL="457200" lvl="1" indent="0" algn="just">
              <a:buNone/>
            </a:pPr>
            <a:endParaRPr lang="es-MX" sz="2800" dirty="0"/>
          </a:p>
          <a:p>
            <a:pPr algn="just"/>
            <a:r>
              <a:rPr lang="es-MX" dirty="0"/>
              <a:t>Revisaremos dos técnicas para compartir código entre plataformas: </a:t>
            </a:r>
            <a:r>
              <a:rPr lang="es-MX" b="1" dirty="0" err="1"/>
              <a:t>Shared</a:t>
            </a:r>
            <a:r>
              <a:rPr lang="es-MX" b="1" dirty="0"/>
              <a:t> </a:t>
            </a:r>
            <a:r>
              <a:rPr lang="es-MX" b="1" dirty="0" err="1"/>
              <a:t>Projects</a:t>
            </a:r>
            <a:r>
              <a:rPr lang="es-MX" dirty="0"/>
              <a:t> y .</a:t>
            </a:r>
            <a:r>
              <a:rPr lang="es-MX" b="1" dirty="0"/>
              <a:t>NET Standard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/>
              <a:t>Libraries</a:t>
            </a:r>
            <a:r>
              <a:rPr lang="es-MX" dirty="0"/>
              <a:t>.</a:t>
            </a:r>
          </a:p>
          <a:p>
            <a:pPr algn="just"/>
            <a:endParaRPr lang="es-MX" sz="3200" dirty="0"/>
          </a:p>
          <a:p>
            <a:pPr lvl="1"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F1E9-634A-49EF-B9C9-635C01A6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86603"/>
            <a:ext cx="10490662" cy="1008797"/>
          </a:xfrm>
        </p:spPr>
        <p:txBody>
          <a:bodyPr>
            <a:normAutofit/>
          </a:bodyPr>
          <a:lstStyle/>
          <a:p>
            <a:r>
              <a:rPr lang="es-MX" sz="5000" dirty="0" err="1"/>
              <a:t>Shared</a:t>
            </a:r>
            <a:r>
              <a:rPr lang="es-MX" sz="5000" dirty="0"/>
              <a:t> </a:t>
            </a:r>
            <a:r>
              <a:rPr lang="es-MX" sz="5000" dirty="0" err="1"/>
              <a:t>projects</a:t>
            </a:r>
            <a:endParaRPr lang="es-MX" sz="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E6E92-ABFF-40A7-B6BB-0F1487D8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825625"/>
            <a:ext cx="10688782" cy="4351338"/>
          </a:xfrm>
        </p:spPr>
        <p:txBody>
          <a:bodyPr/>
          <a:lstStyle/>
          <a:p>
            <a:pPr algn="just"/>
            <a:r>
              <a:rPr lang="es-MX" dirty="0"/>
              <a:t>Un </a:t>
            </a:r>
            <a:r>
              <a:rPr lang="es-MX" dirty="0" err="1"/>
              <a:t>Shared</a:t>
            </a:r>
            <a:r>
              <a:rPr lang="es-MX" dirty="0"/>
              <a:t> Project (proyecto compartido) puede compartir todos sus archivos con otros proyectos.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Todos los archivos de un </a:t>
            </a:r>
            <a:r>
              <a:rPr lang="es-MX" dirty="0" err="1"/>
              <a:t>Shared</a:t>
            </a:r>
            <a:r>
              <a:rPr lang="es-MX" dirty="0"/>
              <a:t> Project se “copian” en cada proyecto de las plataformas específicas (Android, iOS) como parte del proceso de compilación.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No produce ejecutables ni </a:t>
            </a:r>
            <a:r>
              <a:rPr lang="es-MX" dirty="0" err="1"/>
              <a:t>DLLs</a:t>
            </a:r>
            <a:r>
              <a:rPr lang="es-MX" dirty="0"/>
              <a:t>, debe ser agregado a algún proyecto para que el compilador procese los archivos.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EF2CDA-F9C2-4F2A-9DEE-FFF666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68" y="341653"/>
            <a:ext cx="1358806" cy="8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186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1574</TotalTime>
  <Words>483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Corbel</vt:lpstr>
      <vt:lpstr>Profundidad</vt:lpstr>
      <vt:lpstr>Desarrollo Móvil con Xamarin</vt:lpstr>
      <vt:lpstr>Contenido</vt:lpstr>
      <vt:lpstr>Panorama del desarrollo móvil</vt:lpstr>
      <vt:lpstr>Presentación de PowerPoint</vt:lpstr>
      <vt:lpstr>¿Qué es Xamarin?</vt:lpstr>
      <vt:lpstr>Presentación de PowerPoint</vt:lpstr>
      <vt:lpstr>Presentación de PowerPoint</vt:lpstr>
      <vt:lpstr>Compartir código entre plataformas</vt:lpstr>
      <vt:lpstr>Shared projects</vt:lpstr>
      <vt:lpstr>Presentación de PowerPoint</vt:lpstr>
      <vt:lpstr>.NET Standard Class Libraries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con Xamarin</dc:title>
  <dc:creator>James Aranda</dc:creator>
  <cp:lastModifiedBy>James Aranda</cp:lastModifiedBy>
  <cp:revision>23</cp:revision>
  <dcterms:created xsi:type="dcterms:W3CDTF">2019-03-04T04:49:04Z</dcterms:created>
  <dcterms:modified xsi:type="dcterms:W3CDTF">2019-03-05T17:07:44Z</dcterms:modified>
</cp:coreProperties>
</file>