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cap="none" dirty="0"/>
              <a:t>3</a:t>
            </a:r>
            <a:r>
              <a:rPr lang="es-MX" sz="3500" cap="none"/>
              <a:t> </a:t>
            </a:r>
            <a:r>
              <a:rPr lang="es-MX" sz="3500" cap="none" dirty="0"/>
              <a:t>– XAML en Xamarin.Forms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27355"/>
            <a:ext cx="10688782" cy="484960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Calculadora en XAML (</a:t>
            </a:r>
            <a:r>
              <a:rPr lang="es-MX" sz="3200" dirty="0" err="1"/>
              <a:t>markup</a:t>
            </a:r>
            <a:r>
              <a:rPr lang="es-MX" sz="3200" dirty="0"/>
              <a:t> </a:t>
            </a:r>
            <a:r>
              <a:rPr lang="es-MX" sz="3200" dirty="0" err="1"/>
              <a:t>extension</a:t>
            </a:r>
            <a:r>
              <a:rPr lang="es-MX" sz="3200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06C238-E753-49C5-A1CD-5EF5EAA3E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8" t="32706" r="36539" b="20228"/>
          <a:stretch/>
        </p:blipFill>
        <p:spPr>
          <a:xfrm>
            <a:off x="3126875" y="2521974"/>
            <a:ext cx="5938249" cy="3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¿Por qué usar XAML? </a:t>
            </a:r>
          </a:p>
          <a:p>
            <a:r>
              <a:rPr lang="es-MX" dirty="0"/>
              <a:t>Manejo de eventos en XAML</a:t>
            </a:r>
          </a:p>
          <a:p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extensions</a:t>
            </a:r>
            <a:endParaRPr lang="es-MX" dirty="0"/>
          </a:p>
          <a:p>
            <a:r>
              <a:rPr lang="es-MX" dirty="0"/>
              <a:t>Valores para plataformas específicas en XAML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¿Por qué usar XAML?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b="1" dirty="0"/>
              <a:t>XAML</a:t>
            </a:r>
            <a:r>
              <a:rPr lang="es-MX" dirty="0"/>
              <a:t> (</a:t>
            </a:r>
            <a:r>
              <a:rPr lang="es-MX" dirty="0" err="1"/>
              <a:t>e</a:t>
            </a:r>
            <a:r>
              <a:rPr lang="es-MX" b="1" dirty="0" err="1"/>
              <a:t>X</a:t>
            </a:r>
            <a:r>
              <a:rPr lang="es-MX" dirty="0" err="1"/>
              <a:t>tensible</a:t>
            </a:r>
            <a:r>
              <a:rPr lang="es-MX" dirty="0"/>
              <a:t> </a:t>
            </a:r>
            <a:r>
              <a:rPr lang="es-MX" b="1" dirty="0" err="1"/>
              <a:t>A</a:t>
            </a:r>
            <a:r>
              <a:rPr lang="es-MX" dirty="0" err="1"/>
              <a:t>pplication</a:t>
            </a:r>
            <a:r>
              <a:rPr lang="es-MX" dirty="0"/>
              <a:t> </a:t>
            </a:r>
            <a:r>
              <a:rPr lang="es-MX" b="1" dirty="0" err="1"/>
              <a:t>M</a:t>
            </a:r>
            <a:r>
              <a:rPr lang="es-MX" dirty="0" err="1"/>
              <a:t>arkup</a:t>
            </a:r>
            <a:r>
              <a:rPr lang="es-MX" dirty="0"/>
              <a:t> </a:t>
            </a:r>
            <a:r>
              <a:rPr lang="es-MX" b="1" dirty="0" err="1"/>
              <a:t>L</a:t>
            </a:r>
            <a:r>
              <a:rPr lang="es-MX" dirty="0" err="1"/>
              <a:t>anguage</a:t>
            </a:r>
            <a:r>
              <a:rPr lang="es-MX" dirty="0"/>
              <a:t>) es un lenguaje creado por Microsoft para crear interfaces de usuario (UI).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el ejemplo de </a:t>
            </a:r>
            <a:r>
              <a:rPr lang="es-MX" dirty="0" err="1"/>
              <a:t>Phoneword</a:t>
            </a:r>
            <a:r>
              <a:rPr lang="es-MX" dirty="0"/>
              <a:t>, la UI de la aplicación (un </a:t>
            </a:r>
            <a:r>
              <a:rPr lang="es-MX" dirty="0" err="1"/>
              <a:t>label</a:t>
            </a:r>
            <a:r>
              <a:rPr lang="es-MX" dirty="0"/>
              <a:t>, una caja de texto y dos botones) estaba definida en C#. En ese ejercicio, tanto la UI como su comportamiento estaban definidos en C#.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XAML</a:t>
            </a:r>
            <a:r>
              <a:rPr lang="es-MX" dirty="0"/>
              <a:t> permite que la UI esté definida en su propio archivo, de manera que nuestro código C# solo defina comportamiento.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9D30D0-D672-4B8E-A2B4-751485581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7" t="11539" r="5607" b="11321"/>
          <a:stretch/>
        </p:blipFill>
        <p:spPr>
          <a:xfrm>
            <a:off x="1180478" y="1503286"/>
            <a:ext cx="9831044" cy="47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27355"/>
            <a:ext cx="10688782" cy="484960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Calculadora en XAML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06C238-E753-49C5-A1CD-5EF5EAA3E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8" t="32706" r="36539" b="20228"/>
          <a:stretch/>
        </p:blipFill>
        <p:spPr>
          <a:xfrm>
            <a:off x="3126875" y="2521974"/>
            <a:ext cx="5938249" cy="3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Manejo de eventos en XAML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Para acceder a los elementos definidos en XAML a través del </a:t>
            </a:r>
            <a:r>
              <a:rPr lang="es-MX" dirty="0" err="1"/>
              <a:t>codebehind</a:t>
            </a:r>
            <a:r>
              <a:rPr lang="es-MX" dirty="0"/>
              <a:t>, hay que asignarles un nombre.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Esto se logra con la propiedad </a:t>
            </a:r>
            <a:r>
              <a:rPr lang="es-MX" b="1" dirty="0"/>
              <a:t>x:Name </a:t>
            </a:r>
            <a:r>
              <a:rPr lang="es-MX" dirty="0"/>
              <a:t>de XAML.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propiedad agrega un atributo privado a la clase parcial (</a:t>
            </a:r>
            <a:r>
              <a:rPr lang="es-MX" dirty="0" err="1"/>
              <a:t>codebehind</a:t>
            </a:r>
            <a:r>
              <a:rPr lang="es-MX" dirty="0"/>
              <a:t>) que podemos utilizar para interactuar con el elemento.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75508"/>
            <a:ext cx="10688782" cy="4801455"/>
          </a:xfrm>
        </p:spPr>
        <p:txBody>
          <a:bodyPr/>
          <a:lstStyle/>
          <a:p>
            <a:pPr algn="just"/>
            <a:r>
              <a:rPr lang="es-MX" dirty="0"/>
              <a:t>También se pueden definir eventos como atributos de los controles: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999839-3606-4B84-A9E3-4C80580AE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2" t="16667" r="9487" b="23874"/>
          <a:stretch/>
        </p:blipFill>
        <p:spPr>
          <a:xfrm>
            <a:off x="1093531" y="2099286"/>
            <a:ext cx="9831755" cy="40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27355"/>
            <a:ext cx="10688782" cy="4849608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Calculadora en XAML (eventos)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06C238-E753-49C5-A1CD-5EF5EAA3E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8" t="32706" r="36539" b="20228"/>
          <a:stretch/>
        </p:blipFill>
        <p:spPr>
          <a:xfrm>
            <a:off x="3126875" y="2521974"/>
            <a:ext cx="5938249" cy="3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644105" cy="1008797"/>
          </a:xfrm>
        </p:spPr>
        <p:txBody>
          <a:bodyPr>
            <a:normAutofit/>
          </a:bodyPr>
          <a:lstStyle/>
          <a:p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extensions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Una gran parte de la especificación que definamos en XAML se sabrá de antemano, en </a:t>
            </a:r>
            <a:r>
              <a:rPr lang="es-MX" b="1" dirty="0"/>
              <a:t>tiempo de compilación</a:t>
            </a:r>
            <a:r>
              <a:rPr lang="es-MX" dirty="0"/>
              <a:t>, al definir valores literales en las propiedades de los controles.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Sin embargo, habrá situaciones en las que el valor de alguna propiedad sólo se pueda conocer en </a:t>
            </a:r>
            <a:r>
              <a:rPr lang="es-MX" b="1" dirty="0"/>
              <a:t>tiempo de ejecución </a:t>
            </a:r>
            <a:r>
              <a:rPr lang="es-MX" dirty="0"/>
              <a:t>(como resultado de alguna operación o requerimiento desde el servidor, por ejemplo).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Para este propósito existen las extensiones de marcado (</a:t>
            </a:r>
            <a:r>
              <a:rPr lang="es-MX" b="1" dirty="0" err="1"/>
              <a:t>markup</a:t>
            </a:r>
            <a:r>
              <a:rPr lang="es-MX" b="1" dirty="0"/>
              <a:t> </a:t>
            </a:r>
            <a:r>
              <a:rPr lang="es-MX" b="1" dirty="0" err="1"/>
              <a:t>extensions</a:t>
            </a:r>
            <a:r>
              <a:rPr lang="es-MX" dirty="0"/>
              <a:t>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72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7902</TotalTime>
  <Words>302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Profundidad</vt:lpstr>
      <vt:lpstr>Desarrollo Móvil con Xamarin</vt:lpstr>
      <vt:lpstr>Contenido</vt:lpstr>
      <vt:lpstr>¿Por qué usar XAML?</vt:lpstr>
      <vt:lpstr>Presentación de PowerPoint</vt:lpstr>
      <vt:lpstr>Presentación de PowerPoint</vt:lpstr>
      <vt:lpstr>Manejo de eventos en XAML</vt:lpstr>
      <vt:lpstr>Presentación de PowerPoint</vt:lpstr>
      <vt:lpstr>Presentación de PowerPoint</vt:lpstr>
      <vt:lpstr>Markup extensions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66</cp:revision>
  <dcterms:created xsi:type="dcterms:W3CDTF">2019-03-04T04:49:04Z</dcterms:created>
  <dcterms:modified xsi:type="dcterms:W3CDTF">2019-03-12T14:59:04Z</dcterms:modified>
</cp:coreProperties>
</file>