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20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110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1478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64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1868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7592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0587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663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82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700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84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378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231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731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43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75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473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9013C0F-C0B5-4056-9273-22D76333EA44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391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2EAAA-745E-4C4D-AA1E-469FDDAEA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55" y="542925"/>
            <a:ext cx="10501745" cy="1048512"/>
          </a:xfrm>
        </p:spPr>
        <p:txBody>
          <a:bodyPr>
            <a:normAutofit/>
          </a:bodyPr>
          <a:lstStyle/>
          <a:p>
            <a:pPr algn="l"/>
            <a:r>
              <a:rPr lang="es-MX" sz="6000" b="1" dirty="0"/>
              <a:t>Desarrollo</a:t>
            </a:r>
            <a:r>
              <a:rPr lang="es-MX" sz="5400" b="1" dirty="0"/>
              <a:t> Móvil con Xamarin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E6A1FC-CD2F-4964-998E-181FF0649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523999"/>
            <a:ext cx="10501745" cy="677037"/>
          </a:xfrm>
        </p:spPr>
        <p:txBody>
          <a:bodyPr>
            <a:normAutofit/>
          </a:bodyPr>
          <a:lstStyle/>
          <a:p>
            <a:pPr algn="l"/>
            <a:r>
              <a:rPr lang="es-MX" sz="3500" cap="none" dirty="0"/>
              <a:t>5 – Recursos y estilos</a:t>
            </a:r>
            <a:r>
              <a:rPr lang="es-MX" sz="3500" dirty="0"/>
              <a:t> en Xamarin.Forms</a:t>
            </a:r>
            <a:endParaRPr lang="es-MX" sz="3500" cap="non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1B452E-D96A-4EB9-8B27-A5FD26637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210" y="3494053"/>
            <a:ext cx="4234278" cy="17764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68BB142-D2AB-494B-8175-7262DF266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3396421"/>
            <a:ext cx="33432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1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330245"/>
            <a:ext cx="10688782" cy="3846718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Ejercicio #4 – Crear y utilizar un estilo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7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330245"/>
            <a:ext cx="10688782" cy="3846718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Ejercicio #5 – Utilizar la herencia de estilos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5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pPr algn="just"/>
            <a:r>
              <a:rPr lang="es-MX" dirty="0"/>
              <a:t>Es posible definir Recursos que estén disponibles para todas las pantallas de la aplicación.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En este caso, se debe definir un diccionario de recursos (</a:t>
            </a:r>
            <a:r>
              <a:rPr lang="es-MX" b="1" dirty="0" err="1"/>
              <a:t>ResourceDictionary</a:t>
            </a:r>
            <a:r>
              <a:rPr lang="es-MX" dirty="0"/>
              <a:t>) a nivel de la aplicación, es decir, en el archivo </a:t>
            </a:r>
            <a:r>
              <a:rPr lang="es-MX" b="1" dirty="0" err="1"/>
              <a:t>App.xaml</a:t>
            </a:r>
            <a:r>
              <a:rPr lang="es-MX" dirty="0"/>
              <a:t>.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9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330245"/>
            <a:ext cx="10688782" cy="3846718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Ejercicio #6 – Definir Recursos a nivel de la aplicación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5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10490662" cy="1008797"/>
          </a:xfrm>
        </p:spPr>
        <p:txBody>
          <a:bodyPr/>
          <a:lstStyle/>
          <a:p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r>
              <a:rPr lang="es-MX" dirty="0"/>
              <a:t>Diseño de UI</a:t>
            </a:r>
          </a:p>
          <a:p>
            <a:r>
              <a:rPr lang="es-MX" dirty="0"/>
              <a:t>Recursos</a:t>
            </a:r>
          </a:p>
          <a:p>
            <a:r>
              <a:rPr lang="es-MX" dirty="0"/>
              <a:t>Estilos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7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9838859" cy="1008797"/>
          </a:xfrm>
        </p:spPr>
        <p:txBody>
          <a:bodyPr/>
          <a:lstStyle/>
          <a:p>
            <a:r>
              <a:rPr lang="es-MX" dirty="0"/>
              <a:t>Diseño de UI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pPr algn="just"/>
            <a:r>
              <a:rPr lang="es-MX" dirty="0"/>
              <a:t>Cuando se diseñan las interfaces de usuario (UI), es normal definir los mismos valores para los tipos de letra, los colores, y demás características visuales de los controles de la aplicación.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Utilizar los mismos valores en toda la aplicación provee una apariencia y experiencia consistente para el usuario.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Xamarin.Forms provee una manera para definir estos valores en un solo lugar, y no en cada control que los requiera.</a:t>
            </a:r>
          </a:p>
          <a:p>
            <a:pPr algn="just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5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330245"/>
            <a:ext cx="10688782" cy="3846718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Ejercicio #1 – Identificar XAML y código repetido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2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9838859" cy="1008797"/>
          </a:xfrm>
        </p:spPr>
        <p:txBody>
          <a:bodyPr/>
          <a:lstStyle/>
          <a:p>
            <a:r>
              <a:rPr lang="es-MX" dirty="0"/>
              <a:t>Recursos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pPr algn="just"/>
            <a:r>
              <a:rPr lang="es-MX" dirty="0"/>
              <a:t>Los recursos son objetos que se pueden compartir a través de la UI.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Con los recursos, definimos un valor en específico en un solo lugar, y le asignamos un nombre a este valor.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En XAML, los recursos se almacenan en un diccionario de recursos (</a:t>
            </a:r>
            <a:r>
              <a:rPr lang="es-MX" b="1" dirty="0" err="1"/>
              <a:t>ResourceDictionary</a:t>
            </a:r>
            <a:r>
              <a:rPr lang="es-MX" dirty="0"/>
              <a:t>).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5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330245"/>
            <a:ext cx="10688782" cy="3846718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Ejercicio #2 – Usar Recursos en XAML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8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21" y="1542058"/>
            <a:ext cx="10688782" cy="103556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dirty="0"/>
              <a:t>Para actualizar los valores de los recursos definidos en un diccionario en tiempo de ejecución, se debe utilizar la propiedad </a:t>
            </a:r>
            <a:r>
              <a:rPr lang="es-MX" b="1" dirty="0" err="1"/>
              <a:t>DynamicResource</a:t>
            </a:r>
            <a:r>
              <a:rPr lang="es-MX" b="1" dirty="0"/>
              <a:t> </a:t>
            </a:r>
            <a:r>
              <a:rPr lang="es-MX" dirty="0"/>
              <a:t>en XAML, y la clase </a:t>
            </a:r>
            <a:r>
              <a:rPr lang="es-MX" b="1" dirty="0" err="1"/>
              <a:t>Resources</a:t>
            </a:r>
            <a:r>
              <a:rPr lang="es-MX" dirty="0"/>
              <a:t> en C#.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0DD7959-26F3-43ED-B390-CA6E78402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08" t="23818" r="10257" b="20684"/>
          <a:stretch/>
        </p:blipFill>
        <p:spPr>
          <a:xfrm>
            <a:off x="2727570" y="2845792"/>
            <a:ext cx="6510215" cy="339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8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330245"/>
            <a:ext cx="10688782" cy="3846718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Ejercicio #3 – Actualizar Recursos desde C#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8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9838859" cy="1008797"/>
          </a:xfrm>
        </p:spPr>
        <p:txBody>
          <a:bodyPr/>
          <a:lstStyle/>
          <a:p>
            <a:r>
              <a:rPr lang="es-MX" dirty="0"/>
              <a:t>Estilos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200895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dirty="0"/>
              <a:t>Los Estilos definen un conjunto de propiedades para vistas (controles) en particular.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Como con los Recursos, a los Estilos se les asigna un nombre. En caso de que no tengan un nombre, se aplican a todas las vistas.</a:t>
            </a:r>
          </a:p>
          <a:p>
            <a:pPr algn="just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673D6F0-7B3A-45A1-AA28-A94AF1383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30" t="26621" r="9808" b="30940"/>
          <a:stretch/>
        </p:blipFill>
        <p:spPr>
          <a:xfrm>
            <a:off x="2728901" y="4101679"/>
            <a:ext cx="6734198" cy="20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15127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</Template>
  <TotalTime>12318</TotalTime>
  <Words>331</Words>
  <Application>Microsoft Office PowerPoint</Application>
  <PresentationFormat>Panorámica</PresentationFormat>
  <Paragraphs>32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Corbel</vt:lpstr>
      <vt:lpstr>Profundidad</vt:lpstr>
      <vt:lpstr>Desarrollo Móvil con Xamarin</vt:lpstr>
      <vt:lpstr>Contenido</vt:lpstr>
      <vt:lpstr>Diseño de UI</vt:lpstr>
      <vt:lpstr>Presentación de PowerPoint</vt:lpstr>
      <vt:lpstr>Recursos</vt:lpstr>
      <vt:lpstr>Presentación de PowerPoint</vt:lpstr>
      <vt:lpstr>Presentación de PowerPoint</vt:lpstr>
      <vt:lpstr>Presentación de PowerPoint</vt:lpstr>
      <vt:lpstr>Estilos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Móvil con Xamarin</dc:title>
  <dc:creator>James Aranda</dc:creator>
  <cp:lastModifiedBy>James Aranda</cp:lastModifiedBy>
  <cp:revision>99</cp:revision>
  <dcterms:created xsi:type="dcterms:W3CDTF">2019-03-04T04:49:04Z</dcterms:created>
  <dcterms:modified xsi:type="dcterms:W3CDTF">2019-03-17T07:39:54Z</dcterms:modified>
</cp:coreProperties>
</file>