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dirty="0"/>
              <a:t>6</a:t>
            </a:r>
            <a:r>
              <a:rPr lang="es-MX" sz="3500" cap="none" dirty="0"/>
              <a:t> – Consumir servicios web basados en REST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143001"/>
            <a:ext cx="10688782" cy="5033962"/>
          </a:xfrm>
        </p:spPr>
        <p:txBody>
          <a:bodyPr/>
          <a:lstStyle/>
          <a:p>
            <a:pPr algn="just"/>
            <a:r>
              <a:rPr lang="es-MX" dirty="0"/>
              <a:t>Los mensajes </a:t>
            </a:r>
            <a:r>
              <a:rPr lang="es-MX" b="1" dirty="0"/>
              <a:t>HTTP</a:t>
            </a:r>
            <a:r>
              <a:rPr lang="es-MX" dirty="0"/>
              <a:t> contienen varias propiedades: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lvl="1" algn="just"/>
            <a:r>
              <a:rPr lang="es-MX" b="1" dirty="0" err="1"/>
              <a:t>Address</a:t>
            </a:r>
            <a:r>
              <a:rPr lang="es-MX" b="1" dirty="0"/>
              <a:t> URI</a:t>
            </a:r>
            <a:r>
              <a:rPr lang="es-MX" dirty="0"/>
              <a:t>: la dirección del servidor.</a:t>
            </a:r>
          </a:p>
          <a:p>
            <a:pPr lvl="1" algn="just"/>
            <a:r>
              <a:rPr lang="es-MX" b="1" dirty="0" err="1"/>
              <a:t>Method</a:t>
            </a:r>
            <a:r>
              <a:rPr lang="es-MX" dirty="0"/>
              <a:t>: método de HTTP (GET, PUT, POST, etc.)</a:t>
            </a:r>
          </a:p>
          <a:p>
            <a:pPr lvl="1" algn="just"/>
            <a:r>
              <a:rPr lang="es-MX" b="1" dirty="0" err="1"/>
              <a:t>Headers</a:t>
            </a:r>
            <a:r>
              <a:rPr lang="es-MX" dirty="0"/>
              <a:t>: especifican el tipo de contenido, entre otras cosas.</a:t>
            </a:r>
          </a:p>
          <a:p>
            <a:pPr lvl="1" algn="just"/>
            <a:r>
              <a:rPr lang="es-MX" b="1" dirty="0"/>
              <a:t>Content</a:t>
            </a:r>
            <a:r>
              <a:rPr lang="es-MX" dirty="0"/>
              <a:t>: contenido del mensaje.</a:t>
            </a:r>
          </a:p>
          <a:p>
            <a:pPr lvl="1" algn="just"/>
            <a:r>
              <a:rPr lang="es-MX" b="1" dirty="0"/>
              <a:t>Status </a:t>
            </a:r>
            <a:r>
              <a:rPr lang="es-MX" b="1" dirty="0" err="1"/>
              <a:t>code</a:t>
            </a:r>
            <a:r>
              <a:rPr lang="es-MX" dirty="0"/>
              <a:t>: estado de la operación (exitosa, no exitosa, etc.)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E97C14-130F-4EF8-8982-F98526525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24273" r="9295" b="21253"/>
          <a:stretch/>
        </p:blipFill>
        <p:spPr>
          <a:xfrm>
            <a:off x="3028543" y="1700352"/>
            <a:ext cx="6134913" cy="22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#2 – Consumir un servicio REST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es-MX" dirty="0"/>
              <a:t>Determinar conectividad</a:t>
            </a:r>
          </a:p>
          <a:p>
            <a:r>
              <a:rPr lang="es-MX" dirty="0"/>
              <a:t>Introducción a REST</a:t>
            </a:r>
          </a:p>
          <a:p>
            <a:r>
              <a:rPr lang="es-MX" dirty="0"/>
              <a:t>Serialización con JSON</a:t>
            </a:r>
          </a:p>
          <a:p>
            <a:r>
              <a:rPr lang="es-MX" dirty="0" err="1"/>
              <a:t>HttpClient</a:t>
            </a:r>
            <a:r>
              <a:rPr lang="es-MX" dirty="0"/>
              <a:t> en Xamarin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/>
          <a:lstStyle/>
          <a:p>
            <a:r>
              <a:rPr lang="es-MX" dirty="0"/>
              <a:t>Determinar conectividad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endParaRPr lang="es-MX" dirty="0"/>
          </a:p>
          <a:p>
            <a:pPr algn="just"/>
            <a:r>
              <a:rPr lang="es-MX" dirty="0"/>
              <a:t>Para reaccionar adecuadamente a los cambios en la conectividad móvil, debemos poder determinar si nuestro dispositivo tiene acceso a Internet cuando se solicita información de la red.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También, si se tiene acceso a Internet, es importante determinar cuándo cambia ese estado.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Determinar la conectividad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/>
          <a:lstStyle/>
          <a:p>
            <a:r>
              <a:rPr lang="es-MX" dirty="0"/>
              <a:t>Introducción a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b="1" dirty="0"/>
              <a:t>REST</a:t>
            </a:r>
            <a:r>
              <a:rPr lang="es-MX" dirty="0"/>
              <a:t> significa </a:t>
            </a:r>
            <a:r>
              <a:rPr lang="es-MX" b="1" dirty="0" err="1"/>
              <a:t>Re</a:t>
            </a:r>
            <a:r>
              <a:rPr lang="es-MX" dirty="0" err="1"/>
              <a:t>presentational</a:t>
            </a:r>
            <a:r>
              <a:rPr lang="es-MX" dirty="0"/>
              <a:t> </a:t>
            </a:r>
            <a:r>
              <a:rPr lang="es-MX" b="1" dirty="0" err="1"/>
              <a:t>S</a:t>
            </a:r>
            <a:r>
              <a:rPr lang="es-MX" dirty="0" err="1"/>
              <a:t>tate</a:t>
            </a:r>
            <a:r>
              <a:rPr lang="es-MX" dirty="0"/>
              <a:t> </a:t>
            </a:r>
            <a:r>
              <a:rPr lang="es-MX" b="1" dirty="0"/>
              <a:t>T</a:t>
            </a:r>
            <a:r>
              <a:rPr lang="es-MX" dirty="0"/>
              <a:t>ransfer.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 un tipo de arquitectura de intercambio de datos entre un cliente y un servidor, utilizando el protocolo </a:t>
            </a:r>
            <a:r>
              <a:rPr lang="es-MX" b="1" dirty="0"/>
              <a:t>HTTP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la comunicación </a:t>
            </a:r>
            <a:r>
              <a:rPr lang="es-MX" b="1" dirty="0"/>
              <a:t>REST</a:t>
            </a:r>
            <a:r>
              <a:rPr lang="es-MX" dirty="0"/>
              <a:t>, un cliente que necesita acceder a algún recurso de un servidor, utiliza una </a:t>
            </a:r>
            <a:r>
              <a:rPr lang="es-MX" b="1" dirty="0"/>
              <a:t>URL</a:t>
            </a:r>
            <a:r>
              <a:rPr lang="es-MX" dirty="0"/>
              <a:t> que identifica al recurso.</a:t>
            </a:r>
          </a:p>
          <a:p>
            <a:pPr lvl="1" algn="just"/>
            <a:r>
              <a:rPr lang="es-MX" sz="2800" dirty="0"/>
              <a:t>Los verbos de </a:t>
            </a:r>
            <a:r>
              <a:rPr lang="es-MX" sz="2800" b="1" dirty="0"/>
              <a:t>HTTP</a:t>
            </a:r>
            <a:r>
              <a:rPr lang="es-MX" sz="2800" dirty="0"/>
              <a:t> especifican el tipo de operación.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3613355"/>
            <a:ext cx="10688782" cy="2563607"/>
          </a:xfrm>
        </p:spPr>
        <p:txBody>
          <a:bodyPr/>
          <a:lstStyle/>
          <a:p>
            <a:pPr algn="just"/>
            <a:r>
              <a:rPr lang="es-MX" sz="2800" dirty="0"/>
              <a:t>Verbos típicos de </a:t>
            </a:r>
            <a:r>
              <a:rPr lang="es-MX" sz="2800" b="1" dirty="0"/>
              <a:t>HTTP</a:t>
            </a:r>
            <a:r>
              <a:rPr lang="es-MX" sz="2800" dirty="0"/>
              <a:t>:</a:t>
            </a:r>
          </a:p>
          <a:p>
            <a:pPr lvl="1" algn="just"/>
            <a:r>
              <a:rPr lang="es-MX" sz="2800" b="1" dirty="0"/>
              <a:t>GET</a:t>
            </a:r>
            <a:r>
              <a:rPr lang="es-MX" sz="2800" dirty="0"/>
              <a:t>: Obtener un recurso.</a:t>
            </a:r>
          </a:p>
          <a:p>
            <a:pPr lvl="1" algn="just"/>
            <a:r>
              <a:rPr lang="es-MX" sz="2800" b="1" dirty="0"/>
              <a:t>POST</a:t>
            </a:r>
            <a:r>
              <a:rPr lang="es-MX" sz="2800" dirty="0"/>
              <a:t>: Crear un recurso nuevo.</a:t>
            </a:r>
          </a:p>
          <a:p>
            <a:pPr lvl="1" algn="just"/>
            <a:r>
              <a:rPr lang="es-MX" sz="2800" b="1" dirty="0"/>
              <a:t>PUT</a:t>
            </a:r>
            <a:r>
              <a:rPr lang="es-MX" sz="2800" dirty="0"/>
              <a:t>: Actualizar un recurso.</a:t>
            </a:r>
          </a:p>
          <a:p>
            <a:pPr lvl="1" algn="just"/>
            <a:r>
              <a:rPr lang="es-MX" sz="2800" b="1" dirty="0"/>
              <a:t>DELETE</a:t>
            </a:r>
            <a:r>
              <a:rPr lang="es-MX" sz="2800" dirty="0"/>
              <a:t>: Eliminar un recurso.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A270B6-1571-4739-A91C-D0FE993BF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5" t="27237" r="9039" b="39943"/>
          <a:stretch/>
        </p:blipFill>
        <p:spPr>
          <a:xfrm>
            <a:off x="2360247" y="1143001"/>
            <a:ext cx="7913404" cy="17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/>
          <a:lstStyle/>
          <a:p>
            <a:r>
              <a:rPr lang="es-MX" dirty="0"/>
              <a:t>Serialización con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Los objetos definidos en .NET (C#) deben ser serializados en bytes para que puedan transmitirse a través de una red.</a:t>
            </a:r>
          </a:p>
          <a:p>
            <a:pPr lvl="1" algn="just"/>
            <a:r>
              <a:rPr lang="es-MX" sz="2800" dirty="0"/>
              <a:t>Esta serialización típicamente se da en forma de texto (string).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Serialización</a:t>
            </a:r>
            <a:r>
              <a:rPr lang="es-MX" dirty="0"/>
              <a:t>: Objetos </a:t>
            </a:r>
            <a:r>
              <a:rPr lang="es-MX" dirty="0">
                <a:sym typeface="Wingdings" panose="05000000000000000000" pitchFamily="2" charset="2"/>
              </a:rPr>
              <a:t> bytes (string)</a:t>
            </a:r>
          </a:p>
          <a:p>
            <a:pPr algn="just"/>
            <a:r>
              <a:rPr lang="es-MX" b="1" dirty="0">
                <a:sym typeface="Wingdings" panose="05000000000000000000" pitchFamily="2" charset="2"/>
              </a:rPr>
              <a:t>Des serialización</a:t>
            </a:r>
            <a:r>
              <a:rPr lang="es-MX" dirty="0">
                <a:sym typeface="Wingdings" panose="05000000000000000000" pitchFamily="2" charset="2"/>
              </a:rPr>
              <a:t>: bytes (string)  Objetos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b="1" dirty="0"/>
              <a:t>JSON</a:t>
            </a:r>
            <a:r>
              <a:rPr lang="es-MX" dirty="0"/>
              <a:t> es el formato más popular para transferencia de datos. Es texto que representa la notación de objetos de JavaScript.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1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A20217-4086-445C-9B17-A5E9C503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05" t="11623" r="22949" b="12593"/>
          <a:stretch/>
        </p:blipFill>
        <p:spPr>
          <a:xfrm>
            <a:off x="3931138" y="1430706"/>
            <a:ext cx="4329723" cy="4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6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9838859" cy="1008797"/>
          </a:xfrm>
        </p:spPr>
        <p:txBody>
          <a:bodyPr>
            <a:normAutofit/>
          </a:bodyPr>
          <a:lstStyle/>
          <a:p>
            <a:r>
              <a:rPr lang="es-MX" dirty="0" err="1"/>
              <a:t>HttpClient</a:t>
            </a:r>
            <a:r>
              <a:rPr lang="es-MX" dirty="0"/>
              <a:t> en Xamarin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b="1" dirty="0" err="1"/>
              <a:t>HttpClient</a:t>
            </a:r>
            <a:r>
              <a:rPr lang="es-MX" dirty="0"/>
              <a:t> es una librería de .NET para realizar operaciones entre cliente y servidor, utilizando peticiones y respuestas </a:t>
            </a:r>
            <a:r>
              <a:rPr lang="es-MX" b="1" dirty="0"/>
              <a:t>HTTP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A8A9F7-73CD-47F3-BBFD-2B34D0F65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 t="17664" r="6875" b="16923"/>
          <a:stretch/>
        </p:blipFill>
        <p:spPr>
          <a:xfrm>
            <a:off x="2375255" y="3105365"/>
            <a:ext cx="7268308" cy="32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883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12569</TotalTime>
  <Words>346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Profundidad</vt:lpstr>
      <vt:lpstr>Desarrollo Móvil con Xamarin</vt:lpstr>
      <vt:lpstr>Contenido</vt:lpstr>
      <vt:lpstr>Determinar conectividad</vt:lpstr>
      <vt:lpstr>Presentación de PowerPoint</vt:lpstr>
      <vt:lpstr>Introducción a REST</vt:lpstr>
      <vt:lpstr>Presentación de PowerPoint</vt:lpstr>
      <vt:lpstr>Serialización con JSON</vt:lpstr>
      <vt:lpstr>Presentación de PowerPoint</vt:lpstr>
      <vt:lpstr>HttpClient en Xamarin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110</cp:revision>
  <dcterms:created xsi:type="dcterms:W3CDTF">2019-03-04T04:49:04Z</dcterms:created>
  <dcterms:modified xsi:type="dcterms:W3CDTF">2019-03-19T19:21:54Z</dcterms:modified>
</cp:coreProperties>
</file>