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1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4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64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86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59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58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6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8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0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8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7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3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3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75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7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39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2EAAA-745E-4C4D-AA1E-469FDDAE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5" y="542925"/>
            <a:ext cx="10501745" cy="1048512"/>
          </a:xfrm>
        </p:spPr>
        <p:txBody>
          <a:bodyPr>
            <a:normAutofit/>
          </a:bodyPr>
          <a:lstStyle/>
          <a:p>
            <a:pPr algn="l"/>
            <a:r>
              <a:rPr lang="es-MX" sz="6000" b="1" dirty="0"/>
              <a:t>Desarrollo</a:t>
            </a:r>
            <a:r>
              <a:rPr lang="es-MX" sz="5400" b="1" dirty="0"/>
              <a:t> Móvil con Xamarin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6A1FC-CD2F-4964-998E-181FF064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523999"/>
            <a:ext cx="10501745" cy="677037"/>
          </a:xfrm>
        </p:spPr>
        <p:txBody>
          <a:bodyPr>
            <a:normAutofit/>
          </a:bodyPr>
          <a:lstStyle/>
          <a:p>
            <a:pPr algn="l"/>
            <a:r>
              <a:rPr lang="es-MX" sz="3500" cap="none" dirty="0"/>
              <a:t>7 – SQLite e información móvil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B452E-D96A-4EB9-8B27-A5FD2663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0" y="3494053"/>
            <a:ext cx="4234278" cy="17764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8BB142-D2AB-494B-8175-7262DF26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3396421"/>
            <a:ext cx="3343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386321"/>
            <a:ext cx="10490662" cy="1008797"/>
          </a:xfrm>
        </p:spPr>
        <p:txBody>
          <a:bodyPr>
            <a:noAutofit/>
          </a:bodyPr>
          <a:lstStyle/>
          <a:p>
            <a:r>
              <a:rPr lang="es-MX" sz="4800" dirty="0"/>
              <a:t>Trabajar con SQLite.NET de manera asíncrona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La lectura y escritura de información a la base de datos se realiza de manera síncrona, y eso puede prevenir a la UI de responder adecuadamente a las interacciones del usuario.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Para que las aplicaciones sean responsivas (en el sentido de velocidad/desempeño), las operaciones de I/O deben realizarse en un segundo plano, de manera asíncrona.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4CCB6D-CA5E-42B0-B8ED-66FC8BF9A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9" t="15385" r="26345" b="38233"/>
          <a:stretch/>
        </p:blipFill>
        <p:spPr>
          <a:xfrm>
            <a:off x="4544645" y="3166516"/>
            <a:ext cx="3102709" cy="17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6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462981"/>
            <a:ext cx="10688782" cy="3713982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#2 – Trabajar con una base de datos SQLite de manera asíncrona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r>
              <a:rPr lang="es-MX" dirty="0"/>
              <a:t>Opciones para almacenar información</a:t>
            </a:r>
          </a:p>
          <a:p>
            <a:r>
              <a:rPr lang="es-MX" dirty="0"/>
              <a:t>Introducción a SQLite</a:t>
            </a:r>
          </a:p>
          <a:p>
            <a:r>
              <a:rPr lang="es-MX" dirty="0"/>
              <a:t>SQLite.NET</a:t>
            </a:r>
          </a:p>
          <a:p>
            <a:r>
              <a:rPr lang="es-MX" dirty="0"/>
              <a:t>Trabajar con SQLite de manera asíncrona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838859" cy="1008797"/>
          </a:xfrm>
        </p:spPr>
        <p:txBody>
          <a:bodyPr>
            <a:noAutofit/>
          </a:bodyPr>
          <a:lstStyle/>
          <a:p>
            <a:r>
              <a:rPr lang="es-MX" sz="4800" dirty="0"/>
              <a:t>Opciones para almacenar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094271"/>
            <a:ext cx="10688782" cy="4082692"/>
          </a:xfrm>
        </p:spPr>
        <p:txBody>
          <a:bodyPr/>
          <a:lstStyle/>
          <a:p>
            <a:pPr algn="just"/>
            <a:r>
              <a:rPr lang="es-MX" dirty="0"/>
              <a:t>Existen diferentes opciones para almacenar la información de nuestras aplicaciones móviles:</a:t>
            </a:r>
          </a:p>
          <a:p>
            <a:pPr algn="just"/>
            <a:endParaRPr lang="es-MX" dirty="0"/>
          </a:p>
          <a:p>
            <a:pPr lvl="1" algn="just"/>
            <a:r>
              <a:rPr lang="es-MX" sz="2800" b="1" dirty="0"/>
              <a:t>Preferencias</a:t>
            </a:r>
            <a:r>
              <a:rPr lang="es-MX" sz="2800" dirty="0"/>
              <a:t>: todas las plataformas (Android, iOS) utilizan APIs dedicadas para acceder a las preferencias del usuario.</a:t>
            </a:r>
          </a:p>
          <a:p>
            <a:pPr lvl="1" algn="just"/>
            <a:r>
              <a:rPr lang="es-MX" sz="2800" b="1" dirty="0"/>
              <a:t>Sistema de archivos</a:t>
            </a:r>
            <a:r>
              <a:rPr lang="es-MX" sz="2800" dirty="0"/>
              <a:t>: la información se almacena directamente en el sistema de archivos de cada plataforma.</a:t>
            </a:r>
          </a:p>
          <a:p>
            <a:pPr lvl="1" algn="just"/>
            <a:r>
              <a:rPr lang="es-MX" sz="2800" b="1" dirty="0"/>
              <a:t>Bases de datos</a:t>
            </a:r>
            <a:r>
              <a:rPr lang="es-MX" sz="2800" dirty="0"/>
              <a:t>: se pueden utilizar bases de datos relacionales con SQLite.</a:t>
            </a:r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5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3209476"/>
            <a:ext cx="10688782" cy="297276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Antes de elegir una estrategia, es importante conocer el tipo de información que se va a utilizar:</a:t>
            </a:r>
          </a:p>
          <a:p>
            <a:pPr lvl="1" algn="just"/>
            <a:r>
              <a:rPr lang="es-MX" sz="2800" dirty="0"/>
              <a:t>La información simple del tipo nombre-valor se puede almacenar en las </a:t>
            </a:r>
            <a:r>
              <a:rPr lang="es-MX" sz="2800" b="1" dirty="0"/>
              <a:t>preferencias del usuario</a:t>
            </a:r>
            <a:r>
              <a:rPr lang="es-MX" sz="2800" dirty="0"/>
              <a:t>.</a:t>
            </a:r>
          </a:p>
          <a:p>
            <a:pPr lvl="1" algn="just"/>
            <a:r>
              <a:rPr lang="es-MX" sz="2800" dirty="0"/>
              <a:t>Los archivos XML, de texto y multimedia pueden almacenarse directamente en el </a:t>
            </a:r>
            <a:r>
              <a:rPr lang="es-MX" sz="2800" b="1" dirty="0"/>
              <a:t>sistema de archivos</a:t>
            </a:r>
            <a:r>
              <a:rPr lang="es-MX" sz="2800" dirty="0"/>
              <a:t>.</a:t>
            </a:r>
          </a:p>
          <a:p>
            <a:pPr lvl="1" algn="just"/>
            <a:r>
              <a:rPr lang="es-MX" sz="2800" dirty="0"/>
              <a:t>La información relacional y que puede filtrarse se almacenaría en una </a:t>
            </a:r>
            <a:r>
              <a:rPr lang="es-MX" sz="2800" b="1" dirty="0"/>
              <a:t>base de datos</a:t>
            </a:r>
            <a:r>
              <a:rPr lang="es-MX" sz="2800" dirty="0"/>
              <a:t>.</a:t>
            </a:r>
          </a:p>
          <a:p>
            <a:pPr lvl="1" algn="just"/>
            <a:endParaRPr lang="es-MX" dirty="0"/>
          </a:p>
          <a:p>
            <a:pPr lvl="1"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58B80D-2999-4F9A-BABF-3CC78F597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9" t="25869" r="4422" b="21823"/>
          <a:stretch/>
        </p:blipFill>
        <p:spPr>
          <a:xfrm>
            <a:off x="2715224" y="720007"/>
            <a:ext cx="6588369" cy="21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462981"/>
            <a:ext cx="10688782" cy="3713982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#1 – Determinar la ubicación para una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Introducción a SQLite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b="1" dirty="0"/>
              <a:t>SQLite</a:t>
            </a:r>
            <a:r>
              <a:rPr lang="es-MX" dirty="0"/>
              <a:t> es un motor de base de datos local y ligero. Es un estándar para las bases de datos de aplicaciones móviles.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Una base de datos </a:t>
            </a:r>
            <a:r>
              <a:rPr lang="es-MX" b="1" dirty="0"/>
              <a:t>SQLite</a:t>
            </a:r>
            <a:r>
              <a:rPr lang="es-MX" dirty="0"/>
              <a:t> se almacena como un archivo en el sistema local de archivos; las operaciones de lectura y escritura se realizan a este archivo.</a:t>
            </a:r>
          </a:p>
          <a:p>
            <a:pPr lvl="1" algn="just"/>
            <a:r>
              <a:rPr lang="es-MX" sz="2800" dirty="0"/>
              <a:t>NO corre en un servidor.</a:t>
            </a:r>
          </a:p>
          <a:p>
            <a:pPr lvl="1" algn="just"/>
            <a:r>
              <a:rPr lang="es-MX" sz="2800" dirty="0"/>
              <a:t>NO requiere configuración.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SQLite.NET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b="1" dirty="0"/>
              <a:t>SQLite.NET </a:t>
            </a:r>
            <a:r>
              <a:rPr lang="es-MX" dirty="0"/>
              <a:t>es un </a:t>
            </a:r>
            <a:r>
              <a:rPr lang="es-MX" b="1" dirty="0"/>
              <a:t>ORM</a:t>
            </a:r>
            <a:r>
              <a:rPr lang="es-MX" dirty="0"/>
              <a:t> (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Relational</a:t>
            </a:r>
            <a:r>
              <a:rPr lang="es-MX" dirty="0"/>
              <a:t> </a:t>
            </a:r>
            <a:r>
              <a:rPr lang="es-MX" dirty="0" err="1"/>
              <a:t>Mapping</a:t>
            </a:r>
            <a:r>
              <a:rPr lang="es-MX" dirty="0"/>
              <a:t>).</a:t>
            </a:r>
          </a:p>
          <a:p>
            <a:pPr algn="just"/>
            <a:endParaRPr lang="es-MX" sz="2800" dirty="0"/>
          </a:p>
          <a:p>
            <a:pPr algn="just"/>
            <a:r>
              <a:rPr lang="es-MX" dirty="0"/>
              <a:t>Un </a:t>
            </a:r>
            <a:r>
              <a:rPr lang="es-MX" b="1" dirty="0"/>
              <a:t>ORM</a:t>
            </a:r>
            <a:r>
              <a:rPr lang="es-MX" dirty="0"/>
              <a:t> define un esquema de bases de datos a partir del código definido por el usuario:</a:t>
            </a:r>
          </a:p>
          <a:p>
            <a:pPr marL="0" indent="0" algn="ctr">
              <a:buNone/>
            </a:pPr>
            <a:r>
              <a:rPr lang="es-MX" sz="2800" dirty="0"/>
              <a:t>Objetos </a:t>
            </a:r>
            <a:r>
              <a:rPr lang="es-MX" sz="2800" dirty="0">
                <a:sym typeface="Wingdings" panose="05000000000000000000" pitchFamily="2" charset="2"/>
              </a:rPr>
              <a:t> Tablas en SQLite.</a:t>
            </a:r>
            <a:endParaRPr lang="es-MX" sz="2800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Se elimina la necesidad de escribir instrucciones SQL; se interactúa con la información de la base de datos con código C#.</a:t>
            </a:r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3E87C9D-2F7E-4152-9F8D-1B8FD919E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0" t="27351" r="6987" b="17949"/>
          <a:stretch/>
        </p:blipFill>
        <p:spPr>
          <a:xfrm>
            <a:off x="816707" y="1781907"/>
            <a:ext cx="10558585" cy="3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7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462981"/>
            <a:ext cx="10688782" cy="3713982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#2 – Trabajar con una base de datos SQLite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718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21324</TotalTime>
  <Words>399</Words>
  <Application>Microsoft Office PowerPoint</Application>
  <PresentationFormat>Panorámica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Corbel</vt:lpstr>
      <vt:lpstr>Profundidad</vt:lpstr>
      <vt:lpstr>Desarrollo Móvil con Xamarin</vt:lpstr>
      <vt:lpstr>Contenido</vt:lpstr>
      <vt:lpstr>Opciones para almacenar información</vt:lpstr>
      <vt:lpstr>Presentación de PowerPoint</vt:lpstr>
      <vt:lpstr>Presentación de PowerPoint</vt:lpstr>
      <vt:lpstr>Introducción a SQLite</vt:lpstr>
      <vt:lpstr>SQLite.NET</vt:lpstr>
      <vt:lpstr>Presentación de PowerPoint</vt:lpstr>
      <vt:lpstr>Presentación de PowerPoint</vt:lpstr>
      <vt:lpstr>Trabajar con SQLite.NET de manera asíncrona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con Xamarin</dc:title>
  <dc:creator>James Aranda</dc:creator>
  <cp:lastModifiedBy>James Aranda</cp:lastModifiedBy>
  <cp:revision>121</cp:revision>
  <dcterms:created xsi:type="dcterms:W3CDTF">2019-03-04T04:49:04Z</dcterms:created>
  <dcterms:modified xsi:type="dcterms:W3CDTF">2019-03-25T21:17:49Z</dcterms:modified>
</cp:coreProperties>
</file>