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s-es/xamarin/android/platform/maps-and-location/maps/obtaining-a-google-maps-api-key?tabs=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dirty="0"/>
              <a:t>8</a:t>
            </a:r>
            <a:r>
              <a:rPr lang="es-MX" sz="3500" cap="none" dirty="0"/>
              <a:t> – API nativa del mapa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Definir las pantallas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Incluir el mapa en la app</a:t>
            </a:r>
          </a:p>
          <a:p>
            <a:pPr algn="just"/>
            <a:endParaRPr lang="es-MX" sz="3200" dirty="0"/>
          </a:p>
          <a:p>
            <a:pPr lvl="1" algn="just"/>
            <a:r>
              <a:rPr lang="es-MX" sz="2800" dirty="0"/>
              <a:t>Obtener una llave de la API de Google </a:t>
            </a:r>
            <a:r>
              <a:rPr lang="es-MX" sz="2800" dirty="0" err="1"/>
              <a:t>Maps</a:t>
            </a:r>
            <a:r>
              <a:rPr lang="es-MX" sz="2800" dirty="0"/>
              <a:t>:</a:t>
            </a:r>
          </a:p>
          <a:p>
            <a:pPr marL="457200" lvl="1" indent="0" algn="just">
              <a:buNone/>
            </a:pPr>
            <a:r>
              <a:rPr lang="es-MX" sz="2800" dirty="0">
                <a:hlinkClick r:id="rId2"/>
              </a:rPr>
              <a:t>https://docs.microsoft.com/es-es/xamarin/android/platform/maps-and-location/maps/obtaining-a-google-maps-api-key?tabs=windows</a:t>
            </a:r>
            <a:endParaRPr lang="es-MX" sz="2800" dirty="0"/>
          </a:p>
          <a:p>
            <a:pPr marL="457200" lvl="1" indent="0" algn="just">
              <a:buNone/>
            </a:pP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52D32-7151-437B-8B9E-438DC193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Xamarin.Essentials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3B450-B812-42FE-9920-16BB1411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08225"/>
          </a:xfrm>
        </p:spPr>
        <p:txBody>
          <a:bodyPr/>
          <a:lstStyle/>
          <a:p>
            <a:pPr algn="just"/>
            <a:r>
              <a:rPr lang="es-MX" b="1" dirty="0" err="1"/>
              <a:t>Xamarin.Essentials</a:t>
            </a:r>
            <a:r>
              <a:rPr lang="es-MX" b="1" dirty="0"/>
              <a:t> </a:t>
            </a:r>
            <a:r>
              <a:rPr lang="es-MX" dirty="0"/>
              <a:t>provee el acceso a múltiples APIs nativas de diferentes plataformas desde una única API en el código compartido.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Entre las APIs nativas se incluyen: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401F08-E842-4A64-B2FD-97FA072F63DD}"/>
              </a:ext>
            </a:extLst>
          </p:cNvPr>
          <p:cNvSpPr txBox="1">
            <a:spLocks/>
          </p:cNvSpPr>
          <p:nvPr/>
        </p:nvSpPr>
        <p:spPr>
          <a:xfrm>
            <a:off x="2337232" y="4409057"/>
            <a:ext cx="2190380" cy="1716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Llamadas</a:t>
            </a:r>
          </a:p>
          <a:p>
            <a:pPr algn="just"/>
            <a:r>
              <a:rPr lang="es-MX" dirty="0"/>
              <a:t>Batería</a:t>
            </a:r>
          </a:p>
          <a:p>
            <a:pPr algn="just"/>
            <a:r>
              <a:rPr lang="es-MX" dirty="0"/>
              <a:t>Acelerómetro</a:t>
            </a:r>
          </a:p>
          <a:p>
            <a:pPr algn="just"/>
            <a:r>
              <a:rPr lang="es-MX" dirty="0"/>
              <a:t>Mapas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0532C14-67E7-43DB-9C8F-6B0ADFEC62C0}"/>
              </a:ext>
            </a:extLst>
          </p:cNvPr>
          <p:cNvSpPr txBox="1">
            <a:spLocks/>
          </p:cNvSpPr>
          <p:nvPr/>
        </p:nvSpPr>
        <p:spPr>
          <a:xfrm>
            <a:off x="5312732" y="4409057"/>
            <a:ext cx="3085544" cy="1716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Sistema de archivos</a:t>
            </a:r>
          </a:p>
          <a:p>
            <a:pPr algn="just"/>
            <a:r>
              <a:rPr lang="es-MX" dirty="0"/>
              <a:t>Conectividad</a:t>
            </a:r>
          </a:p>
          <a:p>
            <a:pPr algn="just"/>
            <a:r>
              <a:rPr lang="es-MX" dirty="0"/>
              <a:t>Correo</a:t>
            </a:r>
          </a:p>
          <a:p>
            <a:pPr algn="just"/>
            <a:r>
              <a:rPr lang="es-MX" dirty="0"/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34327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#3 – Acceder al mapa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991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32965</TotalTime>
  <Words>114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</vt:lpstr>
      <vt:lpstr>Desarrollo Móvil con Xamarin</vt:lpstr>
      <vt:lpstr>Presentación de PowerPoint</vt:lpstr>
      <vt:lpstr>Presentación de PowerPoint</vt:lpstr>
      <vt:lpstr>Xamarin.Essentials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131</cp:revision>
  <dcterms:created xsi:type="dcterms:W3CDTF">2019-03-04T04:49:04Z</dcterms:created>
  <dcterms:modified xsi:type="dcterms:W3CDTF">2019-04-23T21:31:13Z</dcterms:modified>
</cp:coreProperties>
</file>