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0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1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4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64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86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59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58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6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8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8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7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3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3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75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7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013C0F-C0B5-4056-9273-22D76333EA44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39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EAAA-745E-4C4D-AA1E-469FDDAE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5" y="542925"/>
            <a:ext cx="10501745" cy="1048512"/>
          </a:xfrm>
        </p:spPr>
        <p:txBody>
          <a:bodyPr>
            <a:normAutofit/>
          </a:bodyPr>
          <a:lstStyle/>
          <a:p>
            <a:pPr algn="l"/>
            <a:r>
              <a:rPr lang="es-MX" sz="6000" b="1" dirty="0"/>
              <a:t>Desarrollo</a:t>
            </a:r>
            <a:r>
              <a:rPr lang="es-MX" sz="5400" b="1" dirty="0"/>
              <a:t> Móvil con Xamarin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6A1FC-CD2F-4964-998E-181FF064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523999"/>
            <a:ext cx="10501745" cy="677037"/>
          </a:xfrm>
        </p:spPr>
        <p:txBody>
          <a:bodyPr>
            <a:normAutofit/>
          </a:bodyPr>
          <a:lstStyle/>
          <a:p>
            <a:pPr algn="l"/>
            <a:r>
              <a:rPr lang="es-MX" sz="3500" cap="none" dirty="0"/>
              <a:t>9 – Subir archivos desde Xamarin.Forms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B452E-D96A-4EB9-8B27-A5FD2663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0" y="3494053"/>
            <a:ext cx="4234278" cy="1776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8BB142-D2AB-494B-8175-7262DF26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396421"/>
            <a:ext cx="3343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462981"/>
            <a:ext cx="10688782" cy="3713982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#1 – Acceder a la cámara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5FF36-045E-4B27-BDF4-F78E6542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Azure Storage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038F8-28C0-4B52-86CB-150CCE36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 una solución en la nube escalable, para almacenar información estructurada y no estructurada. Azure Storage provee cuatro servicios de almacenamiento: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Blob Storage: Un blob puede ser texto o información binaria.</a:t>
            </a:r>
          </a:p>
          <a:p>
            <a:pPr algn="just"/>
            <a:r>
              <a:rPr lang="es-MX" dirty="0"/>
              <a:t>Table Storage: Tablas tipo NoSQL.</a:t>
            </a:r>
          </a:p>
          <a:p>
            <a:pPr algn="just"/>
            <a:r>
              <a:rPr lang="es-MX" dirty="0" err="1"/>
              <a:t>Queue</a:t>
            </a:r>
            <a:r>
              <a:rPr lang="es-MX" dirty="0"/>
              <a:t> Storage: Para la mensajería entre servicios en la nube.</a:t>
            </a:r>
          </a:p>
          <a:p>
            <a:pPr algn="just"/>
            <a:r>
              <a:rPr lang="es-MX" dirty="0"/>
              <a:t>File Storage: Almacenamiento compartido con el protocolo SMB.</a:t>
            </a:r>
          </a:p>
        </p:txBody>
      </p:sp>
    </p:spTree>
    <p:extLst>
      <p:ext uri="{BB962C8B-B14F-4D97-AF65-F5344CB8AC3E}">
        <p14:creationId xmlns:p14="http://schemas.microsoft.com/office/powerpoint/2010/main" val="363808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F8266-E003-4CD3-9001-46733309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Blobs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E8E94-6539-4EA8-A78F-78D047D6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 blob es un archivo de cualquier tipo y tamaño. El almacenamiento blob (Blob </a:t>
            </a:r>
            <a:r>
              <a:rPr lang="es-MX" dirty="0" err="1"/>
              <a:t>storage</a:t>
            </a:r>
            <a:r>
              <a:rPr lang="es-MX" dirty="0"/>
              <a:t>) consta de tres componentes: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0272F2-A39D-4DFD-840F-70039CC7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00" y="2957513"/>
            <a:ext cx="69342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46FEF-D9B5-444F-A780-1991286F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162050"/>
            <a:ext cx="10233800" cy="5014913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El acceso a Azure Storage se realiza a través de una </a:t>
            </a:r>
            <a:r>
              <a:rPr lang="es-MX" b="1" dirty="0"/>
              <a:t>cuenta de almacenamiento</a:t>
            </a:r>
            <a:r>
              <a:rPr lang="es-MX" dirty="0"/>
              <a:t>.</a:t>
            </a:r>
          </a:p>
          <a:p>
            <a:pPr lvl="1" algn="just"/>
            <a:r>
              <a:rPr lang="es-MX" sz="2800" dirty="0"/>
              <a:t>Una cuenta de almacenamiento puede tener una cantidad ilimitada de </a:t>
            </a:r>
            <a:r>
              <a:rPr lang="es-MX" sz="2800" b="1" dirty="0"/>
              <a:t>contenedores</a:t>
            </a:r>
            <a:r>
              <a:rPr lang="es-MX" sz="2800" dirty="0"/>
              <a:t>.</a:t>
            </a:r>
          </a:p>
          <a:p>
            <a:pPr lvl="2" algn="just"/>
            <a:r>
              <a:rPr lang="es-MX" sz="2800" dirty="0"/>
              <a:t>Un contenedor puede almacenar una cantidad ilimitada de </a:t>
            </a:r>
            <a:r>
              <a:rPr lang="es-MX" sz="2800" b="1" dirty="0"/>
              <a:t>blobs</a:t>
            </a:r>
            <a:r>
              <a:rPr lang="es-MX" sz="2800" dirty="0"/>
              <a:t>.</a:t>
            </a:r>
          </a:p>
          <a:p>
            <a:pPr lvl="2" algn="just"/>
            <a:endParaRPr lang="es-MX" sz="2800" dirty="0"/>
          </a:p>
          <a:p>
            <a:pPr algn="just"/>
            <a:r>
              <a:rPr lang="es-MX" dirty="0"/>
              <a:t>Un blob se carga y se descarga de Azure Storage como un </a:t>
            </a:r>
            <a:r>
              <a:rPr lang="es-MX" b="1" dirty="0" err="1"/>
              <a:t>stream</a:t>
            </a:r>
            <a:r>
              <a:rPr lang="es-MX" b="1" dirty="0"/>
              <a:t> de bytes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Por lo tanto, los archivos se deben convertir a </a:t>
            </a:r>
            <a:r>
              <a:rPr lang="es-MX" b="1" dirty="0" err="1"/>
              <a:t>streams</a:t>
            </a:r>
            <a:r>
              <a:rPr lang="es-MX" b="1" dirty="0"/>
              <a:t> de bytes </a:t>
            </a:r>
            <a:r>
              <a:rPr lang="es-MX" dirty="0"/>
              <a:t>antes de su carga, y deben convertirse a su </a:t>
            </a:r>
            <a:r>
              <a:rPr lang="es-MX" b="1" dirty="0"/>
              <a:t>representación original </a:t>
            </a:r>
            <a:r>
              <a:rPr lang="es-MX" dirty="0"/>
              <a:t>luego de su descarga.</a:t>
            </a:r>
          </a:p>
        </p:txBody>
      </p:sp>
    </p:spTree>
    <p:extLst>
      <p:ext uri="{BB962C8B-B14F-4D97-AF65-F5344CB8AC3E}">
        <p14:creationId xmlns:p14="http://schemas.microsoft.com/office/powerpoint/2010/main" val="290129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462981"/>
            <a:ext cx="10688782" cy="3713982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Ejercicio #2 – Subir imagen a la nube (Azure)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9911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32227</TotalTime>
  <Words>206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Profundidad</vt:lpstr>
      <vt:lpstr>Desarrollo Móvil con Xamarin</vt:lpstr>
      <vt:lpstr>Presentación de PowerPoint</vt:lpstr>
      <vt:lpstr>Azure Storage</vt:lpstr>
      <vt:lpstr>Blobs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con Xamarin</dc:title>
  <dc:creator>James Aranda</dc:creator>
  <cp:lastModifiedBy>James Aranda</cp:lastModifiedBy>
  <cp:revision>134</cp:revision>
  <dcterms:created xsi:type="dcterms:W3CDTF">2019-03-04T04:49:04Z</dcterms:created>
  <dcterms:modified xsi:type="dcterms:W3CDTF">2019-05-01T22:23:00Z</dcterms:modified>
</cp:coreProperties>
</file>