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23" autoAdjust="0"/>
  </p:normalViewPr>
  <p:slideViewPr>
    <p:cSldViewPr>
      <p:cViewPr varScale="1">
        <p:scale>
          <a:sx n="81" d="100"/>
          <a:sy n="81" d="100"/>
        </p:scale>
        <p:origin x="-1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816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转行机器学习须知——拉勾网机器学习岗位招聘数据解析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dalalaa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1.3 薪资与房价？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但是考虑到房价的话，可能成都、杭州才是机器学习工作者的理想去处。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有学历和经验要求吗？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本科+硕士几乎占了90%，可见机器学习的学历门槛并不低。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1年以下的非应届生需求量很小，想转行的朋友们最好是应届转，或者在与机器学习相关的岗位积攒点工作经验。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招聘企业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3.1 工业领域分布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简介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机器学习这个领域已经火了很长时间了，在这个时候要入行的话，还是要先多考虑一下转行的难度的。我用爬虫爬取了拉勾网机器学习相关的岗位的招聘信息，与大家分享一下。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如果要转行的话，最好挑选和自己本行相近的行业，难度会小一些。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3.2 招聘规模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岗位映像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4.1 岗位标签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4.2 岗位要求关键词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自然语言处理这个细分词汇在岗位标签和岗位要求中相当显眼，各大公司都开始在自然语言处理领域投入大量财力。相比图像处理而言，自然语言处理还有更大的发展空间。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那个城市的薪资高？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技能要求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5.1 要学什么编程语言？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在岗位要求中，常见的语言有Python,C++,C语言,Java,R,matlab,scala七个，其他语言如JavaScript、Perl比较罕见。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毫无疑问，Python是机器学习工作者的必学语言，第二门语言可以在Java和C++之间选择，具体可以参考你中意的公司所使用的语言进行学习。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5.2 哪种深度学习框架更受欢迎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共有88.73%对深度学习框架的掌握提出了要求，但是各大公司使用的框架略有不同：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TensorFlow依然是占有率最高的框架，但是还远没有达到统治地位，其他框架都还有机会赶超TensorFlow，尤其是最近学术圈非常热门的PyTorch。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1.1 各地的机器学习需求量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北京的机器学习需求量占了全国的一半，另外上海、深圳和杭州也是机器学习比较热门的城市。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1.2 各地的机器学习薪资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北京不止岗位数量多，连薪资都是排名第一。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143</Words>
  <Application>Microsoft Office PowerPoint</Application>
  <PresentationFormat>全屏显示(4:3)</PresentationFormat>
  <Paragraphs>29</Paragraphs>
  <Slides>36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Office 主题</vt:lpstr>
      <vt:lpstr>转行机器学习须知——拉勾网机器学习岗位招聘数据解析</vt:lpstr>
      <vt:lpstr>简介</vt:lpstr>
      <vt:lpstr>1. 那个城市的薪资高？</vt:lpstr>
      <vt:lpstr>1.1 各地的机器学习需求量</vt:lpstr>
      <vt:lpstr>PowerPoint 演示文稿</vt:lpstr>
      <vt:lpstr>PowerPoint 演示文稿</vt:lpstr>
      <vt:lpstr>1.2 各地的机器学习薪资</vt:lpstr>
      <vt:lpstr>PowerPoint 演示文稿</vt:lpstr>
      <vt:lpstr>PowerPoint 演示文稿</vt:lpstr>
      <vt:lpstr>1.3 薪资与房价？</vt:lpstr>
      <vt:lpstr>PowerPoint 演示文稿</vt:lpstr>
      <vt:lpstr>PowerPoint 演示文稿</vt:lpstr>
      <vt:lpstr>2. 有学历和经验要求吗？</vt:lpstr>
      <vt:lpstr>PowerPoint 演示文稿</vt:lpstr>
      <vt:lpstr>PowerPoint 演示文稿</vt:lpstr>
      <vt:lpstr>PowerPoint 演示文稿</vt:lpstr>
      <vt:lpstr>PowerPoint 演示文稿</vt:lpstr>
      <vt:lpstr>3. 招聘企业</vt:lpstr>
      <vt:lpstr>3.1 工业领域分布</vt:lpstr>
      <vt:lpstr>PowerPoint 演示文稿</vt:lpstr>
      <vt:lpstr>PowerPoint 演示文稿</vt:lpstr>
      <vt:lpstr>3.2 招聘规模</vt:lpstr>
      <vt:lpstr>PowerPoint 演示文稿</vt:lpstr>
      <vt:lpstr>4. 岗位映像</vt:lpstr>
      <vt:lpstr>4.1 岗位标签</vt:lpstr>
      <vt:lpstr>PowerPoint 演示文稿</vt:lpstr>
      <vt:lpstr>4.2 岗位要求关键词</vt:lpstr>
      <vt:lpstr>PowerPoint 演示文稿</vt:lpstr>
      <vt:lpstr>PowerPoint 演示文稿</vt:lpstr>
      <vt:lpstr>5. 技能要求</vt:lpstr>
      <vt:lpstr>5.1 要学什么编程语言？</vt:lpstr>
      <vt:lpstr>PowerPoint 演示文稿</vt:lpstr>
      <vt:lpstr>PowerPoint 演示文稿</vt:lpstr>
      <vt:lpstr>5.2 哪种深度学习框架更受欢迎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转行机器学习须知——拉勾网机器学习岗位招聘数据解析</dc:title>
  <cp:lastModifiedBy>Windows User</cp:lastModifiedBy>
  <cp:revision>22</cp:revision>
  <dcterms:modified xsi:type="dcterms:W3CDTF">2018-06-24T11:54:11Z</dcterms:modified>
</cp:coreProperties>
</file>