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2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" baseType="lpstr">
      <vt:lpstr>Office 主题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转行机器学习须知——拉勾网机器学习岗位招聘数据解析</dc:title>
  <cp:lastModifiedBy>Windows User</cp:lastModifiedBy>
  <cp:revision>2</cp:revision>
  <dcterms:modified xsi:type="dcterms:W3CDTF">2018-06-24T11:36:00Z</dcterms:modified>
</cp:coreProperties>
</file>