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98D8C-90CD-4742-959B-32C963B3FA4C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BD9ADB-B4B2-475F-B33F-2F3BC9A229DB}">
      <dgm:prSet/>
      <dgm:spPr/>
      <dgm:t>
        <a:bodyPr/>
        <a:lstStyle/>
        <a:p>
          <a:r>
            <a:rPr lang="en-GB" baseline="0"/>
            <a:t>A hacker with access to a system and unlimited time has a 100% chance of breaking in</a:t>
          </a:r>
          <a:endParaRPr lang="en-US"/>
        </a:p>
      </dgm:t>
    </dgm:pt>
    <dgm:pt modelId="{0294EAFF-3A4A-4DE9-8E86-BFB1B72515CE}" type="parTrans" cxnId="{D84A9AD5-BCBE-4ABC-BEEC-292E44B1D8C2}">
      <dgm:prSet/>
      <dgm:spPr/>
      <dgm:t>
        <a:bodyPr/>
        <a:lstStyle/>
        <a:p>
          <a:endParaRPr lang="en-US"/>
        </a:p>
      </dgm:t>
    </dgm:pt>
    <dgm:pt modelId="{93B41836-19F3-4060-B03A-21927CC02E8F}" type="sibTrans" cxnId="{D84A9AD5-BCBE-4ABC-BEEC-292E44B1D8C2}">
      <dgm:prSet/>
      <dgm:spPr/>
      <dgm:t>
        <a:bodyPr/>
        <a:lstStyle/>
        <a:p>
          <a:endParaRPr lang="en-US"/>
        </a:p>
      </dgm:t>
    </dgm:pt>
    <dgm:pt modelId="{6B6BC79D-79D3-4F81-9C00-E643DD89805A}">
      <dgm:prSet/>
      <dgm:spPr/>
      <dgm:t>
        <a:bodyPr/>
        <a:lstStyle/>
        <a:p>
          <a:r>
            <a:rPr lang="en-GB" baseline="0"/>
            <a:t>The only question is how long it will take and if its worth the grind</a:t>
          </a:r>
          <a:endParaRPr lang="en-US"/>
        </a:p>
      </dgm:t>
    </dgm:pt>
    <dgm:pt modelId="{467D2DC3-B882-475A-A2AD-D7D7153ECB9B}" type="parTrans" cxnId="{5B28FD08-88B6-4D4C-8348-6578C835C18D}">
      <dgm:prSet/>
      <dgm:spPr/>
      <dgm:t>
        <a:bodyPr/>
        <a:lstStyle/>
        <a:p>
          <a:endParaRPr lang="en-US"/>
        </a:p>
      </dgm:t>
    </dgm:pt>
    <dgm:pt modelId="{A2DB4BB4-D088-418D-9974-B8C0B6745428}" type="sibTrans" cxnId="{5B28FD08-88B6-4D4C-8348-6578C835C18D}">
      <dgm:prSet/>
      <dgm:spPr/>
      <dgm:t>
        <a:bodyPr/>
        <a:lstStyle/>
        <a:p>
          <a:endParaRPr lang="en-US"/>
        </a:p>
      </dgm:t>
    </dgm:pt>
    <dgm:pt modelId="{C3673A31-D59B-4899-AF75-2777A6D3C33B}">
      <dgm:prSet/>
      <dgm:spPr/>
      <dgm:t>
        <a:bodyPr/>
        <a:lstStyle/>
        <a:p>
          <a:r>
            <a:rPr lang="en-GB" baseline="0"/>
            <a:t>The weakest point in any system is always human through user error or oversights in the code.</a:t>
          </a:r>
          <a:endParaRPr lang="en-US"/>
        </a:p>
      </dgm:t>
    </dgm:pt>
    <dgm:pt modelId="{7F7DADF4-E7B4-4A65-A6D8-DE425EC7D3E2}" type="parTrans" cxnId="{10773072-BEAF-40B4-ADCE-511D1CB06CB8}">
      <dgm:prSet/>
      <dgm:spPr/>
      <dgm:t>
        <a:bodyPr/>
        <a:lstStyle/>
        <a:p>
          <a:endParaRPr lang="en-US"/>
        </a:p>
      </dgm:t>
    </dgm:pt>
    <dgm:pt modelId="{98B07319-6F20-4CA9-BB8A-FFCA03488E7E}" type="sibTrans" cxnId="{10773072-BEAF-40B4-ADCE-511D1CB06CB8}">
      <dgm:prSet/>
      <dgm:spPr/>
      <dgm:t>
        <a:bodyPr/>
        <a:lstStyle/>
        <a:p>
          <a:endParaRPr lang="en-US"/>
        </a:p>
      </dgm:t>
    </dgm:pt>
    <dgm:pt modelId="{E2058475-D114-47B1-8BFA-B93A16B1B577}" type="pres">
      <dgm:prSet presAssocID="{7F098D8C-90CD-4742-959B-32C963B3FA4C}" presName="linear" presStyleCnt="0">
        <dgm:presLayoutVars>
          <dgm:animLvl val="lvl"/>
          <dgm:resizeHandles val="exact"/>
        </dgm:presLayoutVars>
      </dgm:prSet>
      <dgm:spPr/>
    </dgm:pt>
    <dgm:pt modelId="{4E05C76B-69A2-404B-8D3A-3F8A8441C3D7}" type="pres">
      <dgm:prSet presAssocID="{1ABD9ADB-B4B2-475F-B33F-2F3BC9A229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9A05DB-F727-4DA4-BC56-A45681068D47}" type="pres">
      <dgm:prSet presAssocID="{93B41836-19F3-4060-B03A-21927CC02E8F}" presName="spacer" presStyleCnt="0"/>
      <dgm:spPr/>
    </dgm:pt>
    <dgm:pt modelId="{9C6F7453-42D1-4188-A45F-AD59C7D37CD0}" type="pres">
      <dgm:prSet presAssocID="{6B6BC79D-79D3-4F81-9C00-E643DD8980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8482C4-D44D-4A36-8527-FB99BD8CD7B1}" type="pres">
      <dgm:prSet presAssocID="{A2DB4BB4-D088-418D-9974-B8C0B6745428}" presName="spacer" presStyleCnt="0"/>
      <dgm:spPr/>
    </dgm:pt>
    <dgm:pt modelId="{8078A3A6-E2BA-483B-B854-8E54157E7073}" type="pres">
      <dgm:prSet presAssocID="{C3673A31-D59B-4899-AF75-2777A6D3C3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B28FD08-88B6-4D4C-8348-6578C835C18D}" srcId="{7F098D8C-90CD-4742-959B-32C963B3FA4C}" destId="{6B6BC79D-79D3-4F81-9C00-E643DD89805A}" srcOrd="1" destOrd="0" parTransId="{467D2DC3-B882-475A-A2AD-D7D7153ECB9B}" sibTransId="{A2DB4BB4-D088-418D-9974-B8C0B6745428}"/>
    <dgm:cxn modelId="{662BD53E-3955-4F19-AD23-B292D2B95E7B}" type="presOf" srcId="{C3673A31-D59B-4899-AF75-2777A6D3C33B}" destId="{8078A3A6-E2BA-483B-B854-8E54157E7073}" srcOrd="0" destOrd="0" presId="urn:microsoft.com/office/officeart/2005/8/layout/vList2"/>
    <dgm:cxn modelId="{10773072-BEAF-40B4-ADCE-511D1CB06CB8}" srcId="{7F098D8C-90CD-4742-959B-32C963B3FA4C}" destId="{C3673A31-D59B-4899-AF75-2777A6D3C33B}" srcOrd="2" destOrd="0" parTransId="{7F7DADF4-E7B4-4A65-A6D8-DE425EC7D3E2}" sibTransId="{98B07319-6F20-4CA9-BB8A-FFCA03488E7E}"/>
    <dgm:cxn modelId="{375A01A1-026D-4719-B5EA-6F26C31F2DAA}" type="presOf" srcId="{7F098D8C-90CD-4742-959B-32C963B3FA4C}" destId="{E2058475-D114-47B1-8BFA-B93A16B1B577}" srcOrd="0" destOrd="0" presId="urn:microsoft.com/office/officeart/2005/8/layout/vList2"/>
    <dgm:cxn modelId="{4AE02FCF-F33F-4481-A9D3-485530C1724A}" type="presOf" srcId="{6B6BC79D-79D3-4F81-9C00-E643DD89805A}" destId="{9C6F7453-42D1-4188-A45F-AD59C7D37CD0}" srcOrd="0" destOrd="0" presId="urn:microsoft.com/office/officeart/2005/8/layout/vList2"/>
    <dgm:cxn modelId="{D84A9AD5-BCBE-4ABC-BEEC-292E44B1D8C2}" srcId="{7F098D8C-90CD-4742-959B-32C963B3FA4C}" destId="{1ABD9ADB-B4B2-475F-B33F-2F3BC9A229DB}" srcOrd="0" destOrd="0" parTransId="{0294EAFF-3A4A-4DE9-8E86-BFB1B72515CE}" sibTransId="{93B41836-19F3-4060-B03A-21927CC02E8F}"/>
    <dgm:cxn modelId="{7E7D34EC-C0A0-4D87-8752-AA8EB0612ACD}" type="presOf" srcId="{1ABD9ADB-B4B2-475F-B33F-2F3BC9A229DB}" destId="{4E05C76B-69A2-404B-8D3A-3F8A8441C3D7}" srcOrd="0" destOrd="0" presId="urn:microsoft.com/office/officeart/2005/8/layout/vList2"/>
    <dgm:cxn modelId="{7238B09A-47D2-4DD0-BECD-A40116D86ACA}" type="presParOf" srcId="{E2058475-D114-47B1-8BFA-B93A16B1B577}" destId="{4E05C76B-69A2-404B-8D3A-3F8A8441C3D7}" srcOrd="0" destOrd="0" presId="urn:microsoft.com/office/officeart/2005/8/layout/vList2"/>
    <dgm:cxn modelId="{E32B4406-B8E1-4BD2-B592-4FBD2D799A82}" type="presParOf" srcId="{E2058475-D114-47B1-8BFA-B93A16B1B577}" destId="{4A9A05DB-F727-4DA4-BC56-A45681068D47}" srcOrd="1" destOrd="0" presId="urn:microsoft.com/office/officeart/2005/8/layout/vList2"/>
    <dgm:cxn modelId="{F4907AAE-8B62-46C9-A053-DC00EE66B68D}" type="presParOf" srcId="{E2058475-D114-47B1-8BFA-B93A16B1B577}" destId="{9C6F7453-42D1-4188-A45F-AD59C7D37CD0}" srcOrd="2" destOrd="0" presId="urn:microsoft.com/office/officeart/2005/8/layout/vList2"/>
    <dgm:cxn modelId="{BF1402F0-668D-4033-B37B-AEBCF16CF1DC}" type="presParOf" srcId="{E2058475-D114-47B1-8BFA-B93A16B1B577}" destId="{E48482C4-D44D-4A36-8527-FB99BD8CD7B1}" srcOrd="3" destOrd="0" presId="urn:microsoft.com/office/officeart/2005/8/layout/vList2"/>
    <dgm:cxn modelId="{70049384-B2F4-4622-9409-CF5C7E73EC34}" type="presParOf" srcId="{E2058475-D114-47B1-8BFA-B93A16B1B577}" destId="{8078A3A6-E2BA-483B-B854-8E54157E707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5C76B-69A2-404B-8D3A-3F8A8441C3D7}">
      <dsp:nvSpPr>
        <dsp:cNvPr id="0" name=""/>
        <dsp:cNvSpPr/>
      </dsp:nvSpPr>
      <dsp:spPr>
        <a:xfrm>
          <a:off x="0" y="58352"/>
          <a:ext cx="6188689" cy="17046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baseline="0"/>
            <a:t>A hacker with access to a system and unlimited time has a 100% chance of breaking in</a:t>
          </a:r>
          <a:endParaRPr lang="en-US" sz="3100" kern="1200"/>
        </a:p>
      </dsp:txBody>
      <dsp:txXfrm>
        <a:off x="83216" y="141568"/>
        <a:ext cx="6022257" cy="1538258"/>
      </dsp:txXfrm>
    </dsp:sp>
    <dsp:sp modelId="{9C6F7453-42D1-4188-A45F-AD59C7D37CD0}">
      <dsp:nvSpPr>
        <dsp:cNvPr id="0" name=""/>
        <dsp:cNvSpPr/>
      </dsp:nvSpPr>
      <dsp:spPr>
        <a:xfrm>
          <a:off x="0" y="1852322"/>
          <a:ext cx="6188689" cy="1704690"/>
        </a:xfrm>
        <a:prstGeom prst="roundRect">
          <a:avLst/>
        </a:prstGeom>
        <a:gradFill rotWithShape="0">
          <a:gsLst>
            <a:gs pos="0">
              <a:schemeClr val="accent2">
                <a:hueOff val="-752619"/>
                <a:satOff val="4598"/>
                <a:lumOff val="196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52619"/>
                <a:satOff val="4598"/>
                <a:lumOff val="196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52619"/>
                <a:satOff val="4598"/>
                <a:lumOff val="196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baseline="0"/>
            <a:t>The only question is how long it will take and if its worth the grind</a:t>
          </a:r>
          <a:endParaRPr lang="en-US" sz="3100" kern="1200"/>
        </a:p>
      </dsp:txBody>
      <dsp:txXfrm>
        <a:off x="83216" y="1935538"/>
        <a:ext cx="6022257" cy="1538258"/>
      </dsp:txXfrm>
    </dsp:sp>
    <dsp:sp modelId="{8078A3A6-E2BA-483B-B854-8E54157E7073}">
      <dsp:nvSpPr>
        <dsp:cNvPr id="0" name=""/>
        <dsp:cNvSpPr/>
      </dsp:nvSpPr>
      <dsp:spPr>
        <a:xfrm>
          <a:off x="0" y="3646293"/>
          <a:ext cx="6188689" cy="1704690"/>
        </a:xfrm>
        <a:prstGeom prst="roundRect">
          <a:avLst/>
        </a:prstGeom>
        <a:gradFill rotWithShape="0">
          <a:gsLst>
            <a:gs pos="0">
              <a:schemeClr val="accent2">
                <a:hueOff val="-1505238"/>
                <a:satOff val="9197"/>
                <a:lumOff val="392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505238"/>
                <a:satOff val="9197"/>
                <a:lumOff val="392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505238"/>
                <a:satOff val="9197"/>
                <a:lumOff val="392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baseline="0"/>
            <a:t>The weakest point in any system is always human through user error or oversights in the code.</a:t>
          </a:r>
          <a:endParaRPr lang="en-US" sz="3100" kern="1200"/>
        </a:p>
      </dsp:txBody>
      <dsp:txXfrm>
        <a:off x="83216" y="3729509"/>
        <a:ext cx="6022257" cy="1538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March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March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0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1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0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March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93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B0032-83B0-4CED-ABB6-7EDB3FA0F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GB" dirty="0"/>
              <a:t>What is the threat of data to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8B1C7-DB39-4BEA-A04B-3C90351A7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n-GB" dirty="0"/>
              <a:t>Jack patton</a:t>
            </a:r>
          </a:p>
        </p:txBody>
      </p:sp>
      <p:pic>
        <p:nvPicPr>
          <p:cNvPr id="24" name="Picture 3" descr="Abstract background of luminous blue">
            <a:extLst>
              <a:ext uri="{FF2B5EF4-FFF2-40B4-BE49-F238E27FC236}">
                <a16:creationId xmlns:a16="http://schemas.microsoft.com/office/drawing/2014/main" id="{F264AF7B-DFA7-A936-5FB4-310EC65CF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9" r="19242" b="-1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126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F4241-826C-4037-B047-1953902B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GB" dirty="0"/>
              <a:t>Any exploit is a total exploit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FE05C0-0C2E-2B72-5F3A-D3E079569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616631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284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58EE-FDB1-48A9-AA38-F0FE6B96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cuts down the required time via predictable chaos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375061-EE1B-4250-9904-E078ED0EE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249" y="1438652"/>
            <a:ext cx="3183502" cy="5180427"/>
          </a:xfrm>
        </p:spPr>
      </p:pic>
    </p:spTree>
    <p:extLst>
      <p:ext uri="{BB962C8B-B14F-4D97-AF65-F5344CB8AC3E}">
        <p14:creationId xmlns:p14="http://schemas.microsoft.com/office/powerpoint/2010/main" val="368912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2343D-347D-46D5-9922-AA3D8693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GB" dirty="0"/>
              <a:t>Rockyou.txt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ECA5-41FC-48F5-BCB8-4997B4A8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448000"/>
            <a:ext cx="10716487" cy="33209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600"/>
              <a:t>A LONG list of the most popular passwords</a:t>
            </a:r>
          </a:p>
          <a:p>
            <a:pPr>
              <a:lnSpc>
                <a:spcPct val="110000"/>
              </a:lnSpc>
            </a:pPr>
            <a:r>
              <a:rPr lang="en-GB" sz="2600"/>
              <a:t>Heres some examples</a:t>
            </a:r>
          </a:p>
          <a:p>
            <a:pPr>
              <a:lnSpc>
                <a:spcPct val="110000"/>
              </a:lnSpc>
            </a:pPr>
            <a:endParaRPr lang="en-GB" sz="2600"/>
          </a:p>
          <a:p>
            <a:pPr marL="0" indent="0">
              <a:lnSpc>
                <a:spcPct val="110000"/>
              </a:lnSpc>
              <a:buNone/>
            </a:pPr>
            <a:r>
              <a:rPr lang="en-GB" sz="2600"/>
              <a:t>123456, 12345, 123456789, password, iloveyou, princess, 1234567, rockyou, 12345678, abc123, Nicole, Daniel, babygirl, monkey, lovely, Jessica, 654321, Michael, Ashley, qwerty, 111111, iloveu, 000000</a:t>
            </a:r>
          </a:p>
        </p:txBody>
      </p:sp>
    </p:spTree>
    <p:extLst>
      <p:ext uri="{BB962C8B-B14F-4D97-AF65-F5344CB8AC3E}">
        <p14:creationId xmlns:p14="http://schemas.microsoft.com/office/powerpoint/2010/main" val="287443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8DE3-97A1-4722-8234-7B32728E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Precalculated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5E1B-F218-4D91-BB28-36E19D0AB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Passwords are processed via a one way hashing algorithm</a:t>
            </a:r>
          </a:p>
          <a:p>
            <a:r>
              <a:rPr lang="en-GB" dirty="0"/>
              <a:t>To turn a password back into human readable format, you need to hash potential passwords and see if they match</a:t>
            </a:r>
          </a:p>
          <a:p>
            <a:r>
              <a:rPr lang="en-GB" dirty="0"/>
              <a:t>Rainbow tables contain a </a:t>
            </a:r>
            <a:r>
              <a:rPr lang="en-GB" dirty="0" err="1"/>
              <a:t>dataframe</a:t>
            </a:r>
            <a:r>
              <a:rPr lang="en-GB" dirty="0"/>
              <a:t> of millions of passwords and their hashes together, so cracking the password becomes the much easier search operation.</a:t>
            </a:r>
          </a:p>
        </p:txBody>
      </p:sp>
    </p:spTree>
    <p:extLst>
      <p:ext uri="{BB962C8B-B14F-4D97-AF65-F5344CB8AC3E}">
        <p14:creationId xmlns:p14="http://schemas.microsoft.com/office/powerpoint/2010/main" val="116469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3A09-49B7-42EF-A814-9ED8F442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Mask &amp; brute force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D31C-009D-468F-9FD0-BE4F7825E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2568233"/>
            <a:ext cx="10728325" cy="3227375"/>
          </a:xfrm>
        </p:spPr>
        <p:txBody>
          <a:bodyPr/>
          <a:lstStyle/>
          <a:p>
            <a:r>
              <a:rPr lang="en-GB" dirty="0"/>
              <a:t>Let me guess your passwords</a:t>
            </a:r>
          </a:p>
          <a:p>
            <a:endParaRPr lang="en-GB" dirty="0"/>
          </a:p>
          <a:p>
            <a:r>
              <a:rPr lang="en-GB" dirty="0"/>
              <a:t>Alternatively I can generate data and brute force it</a:t>
            </a:r>
          </a:p>
        </p:txBody>
      </p:sp>
    </p:spTree>
    <p:extLst>
      <p:ext uri="{BB962C8B-B14F-4D97-AF65-F5344CB8AC3E}">
        <p14:creationId xmlns:p14="http://schemas.microsoft.com/office/powerpoint/2010/main" val="283002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E141-8459-44D9-A808-EFBEC94D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Cookie theft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8EE3-242B-4414-A162-32A50680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Its not as innocent as stealing from the cookie jar as a kid</a:t>
            </a:r>
          </a:p>
          <a:p>
            <a:r>
              <a:rPr lang="en-GB" dirty="0"/>
              <a:t>Cookies track everything</a:t>
            </a:r>
          </a:p>
          <a:p>
            <a:r>
              <a:rPr lang="en-GB" dirty="0"/>
              <a:t>Even your screen size</a:t>
            </a:r>
          </a:p>
          <a:p>
            <a:endParaRPr lang="en-GB" dirty="0"/>
          </a:p>
          <a:p>
            <a:r>
              <a:rPr lang="en-GB" dirty="0"/>
              <a:t>It can be used to find things that make you stand out on the internet and thus track you.</a:t>
            </a:r>
          </a:p>
          <a:p>
            <a:r>
              <a:rPr lang="en-GB" dirty="0"/>
              <a:t>Governments and hackers are both guilty of this</a:t>
            </a:r>
          </a:p>
        </p:txBody>
      </p:sp>
    </p:spTree>
    <p:extLst>
      <p:ext uri="{BB962C8B-B14F-4D97-AF65-F5344CB8AC3E}">
        <p14:creationId xmlns:p14="http://schemas.microsoft.com/office/powerpoint/2010/main" val="156961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8BEB-E273-462B-9E13-C3ACA2E0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hackers do with the data they collect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644F-2640-4B67-90EB-8904B258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Essentially, sell the account information to other hackers who can then use the information to further exploit other systems.</a:t>
            </a:r>
          </a:p>
          <a:p>
            <a:r>
              <a:rPr lang="en-GB" dirty="0"/>
              <a:t>Its very common for a credit card data </a:t>
            </a:r>
            <a:r>
              <a:rPr lang="en-GB" dirty="0" err="1"/>
              <a:t>theif</a:t>
            </a:r>
            <a:r>
              <a:rPr lang="en-GB" dirty="0"/>
              <a:t> to never even touch the banks of his victims.</a:t>
            </a:r>
          </a:p>
          <a:p>
            <a:r>
              <a:rPr lang="en-GB" dirty="0"/>
              <a:t>They sell the information at a fixed price and let others do the real dirty work.</a:t>
            </a:r>
          </a:p>
          <a:p>
            <a:endParaRPr lang="en-GB" dirty="0"/>
          </a:p>
          <a:p>
            <a:r>
              <a:rPr lang="en-GB" dirty="0"/>
              <a:t>The economy is mostly data</a:t>
            </a:r>
          </a:p>
        </p:txBody>
      </p:sp>
    </p:spTree>
    <p:extLst>
      <p:ext uri="{BB962C8B-B14F-4D97-AF65-F5344CB8AC3E}">
        <p14:creationId xmlns:p14="http://schemas.microsoft.com/office/powerpoint/2010/main" val="300497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7174D-E4C1-4F37-BADE-D027275E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GB" dirty="0"/>
              <a:t>Any questions </a:t>
            </a:r>
          </a:p>
        </p:txBody>
      </p:sp>
    </p:spTree>
    <p:extLst>
      <p:ext uri="{BB962C8B-B14F-4D97-AF65-F5344CB8AC3E}">
        <p14:creationId xmlns:p14="http://schemas.microsoft.com/office/powerpoint/2010/main" val="146660332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1F3F0"/>
      </a:lt2>
      <a:accent1>
        <a:srgbClr val="AF29E7"/>
      </a:accent1>
      <a:accent2>
        <a:srgbClr val="5825D7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3A96AE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334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Rockwell Nova Light</vt:lpstr>
      <vt:lpstr>The Hand Extrablack</vt:lpstr>
      <vt:lpstr>BlobVTI</vt:lpstr>
      <vt:lpstr>What is the threat of data to security</vt:lpstr>
      <vt:lpstr>Any exploit is a total exploit</vt:lpstr>
      <vt:lpstr>Data cuts down the required time via predictable chaos</vt:lpstr>
      <vt:lpstr>Rockyou.txt</vt:lpstr>
      <vt:lpstr>Precalculated hashes</vt:lpstr>
      <vt:lpstr>Mask &amp; brute force attacks</vt:lpstr>
      <vt:lpstr>Cookie theft</vt:lpstr>
      <vt:lpstr>What do hackers do with the data they collect</vt:lpstr>
      <vt:lpstr>Any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threat of data to security</dc:title>
  <dc:creator>jack patton</dc:creator>
  <cp:lastModifiedBy>jack patton</cp:lastModifiedBy>
  <cp:revision>9</cp:revision>
  <dcterms:created xsi:type="dcterms:W3CDTF">2022-03-24T16:48:19Z</dcterms:created>
  <dcterms:modified xsi:type="dcterms:W3CDTF">2022-03-25T10:28:49Z</dcterms:modified>
</cp:coreProperties>
</file>