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CD44-686D-E1C5-2273-CB574B27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88E7-7478-3F45-1AC1-940AFA88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CFBD-2AEF-EB4A-7FD9-72F3D0BB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3ABA-A0C6-8A02-CE57-6AFEB127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FC74-7F65-3A0D-54D7-5E10CE05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B2C0-8BEC-E5C9-8F13-DDB62B02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823C-BDAD-12DE-51C4-4ED855DA3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7BE9-29D8-9BDF-A3DE-41A0397A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7911-C41D-D565-139D-15CFC329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0444-E700-8C80-53D3-437A7054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1C8C9-8F8B-64C4-F073-0C9766DB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3ED5B-61D2-B34F-A2CA-C9AD8BA3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831F-D3B8-3DA5-414B-673374E5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385A-DB78-F6CE-663F-BFEDCC42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C416-08CA-616C-582C-5F345F5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6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0071-5611-5528-7FDA-2BDB2E1A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BBCB-EF16-F13B-BE2D-822693FF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F400-F217-E92E-94F3-8F7BBC83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6922C-377E-4F06-8CE2-9E361589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79074-ACBC-096B-791C-9E9DFA9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1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DC7B-40E4-7597-E284-37A6586C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DBD16-9CFC-614F-18A6-2C6BAAF3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91CC1-B7DF-43BC-1D7B-B28B4658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22555-E562-2BE6-D541-49431CCA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EF6DA-A1D3-C686-55BA-0626A086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6F0F-433A-A2AB-5B01-FE42DD8B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5FAC-A5A4-5BF7-F657-BBA73A75B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A47DA-1335-A22F-4456-0EE575E10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51877-F62B-BDF5-D644-45214626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98B7-EA16-CA98-AB1D-FF695B35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08B3F-0A87-54E9-16FC-6B2365DA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609C-7982-4959-0866-772F2EFF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D87EF-DFB8-588A-1135-65BE082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2EF85-E19A-E10D-7BF4-4DB12A1F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7C9E0-8570-D4EF-5963-C6ECA8E6F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C8A8D-1471-8FC9-28DA-5738058DB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E29A-0AA0-8A85-27F9-0FA2C8D9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33AF8-7957-91C4-2EBC-04CAE273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0C7E0-0885-33FC-7BC5-2B5E42C7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2336-E6B7-1173-8962-9FF21678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9061F-992C-C0A3-7E5C-92032F98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56DDA-4419-6E9F-44AC-3641E4C9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3E68A-3D61-5D35-FB95-C4B6319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8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15105-DC20-E195-BA9F-C95AB8A2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6916C-B39A-798E-06C1-9B336DAF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38DB-E4B2-A01E-37DE-F81358B3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4680-CEE6-5959-1493-DD228021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2DBE-5683-A8FD-6129-97DE18CF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4A70-EDDB-A1E0-9D2F-887F821D6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4D898-868F-6FF4-A28E-22BA62CC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79A9-7958-AF77-22ED-0BED45D4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7055A-90B2-CA48-ADB3-F8DBDC6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FF9-7474-87F3-345D-C72D0FF2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FBA64-D3D3-A943-EC4E-413B7F45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CA3A-920E-BCA5-6F9A-63EC38DC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B9D8-8BF9-E67A-F6DD-D6C08752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4D04-34C9-A6E5-32E8-EB27AEC1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3B15-E2E8-59B2-0BF7-FF45D228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41F25-4752-A81D-38A9-AFD3645A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E258D-870E-1395-90DD-A09C3103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65EF-5C5F-B009-165B-A6D0C2E0F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D90B6-3115-47A4-88B4-75B28675F91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DFE6-F22F-CE4A-1C74-4266A9413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D4C8-B6F0-A08B-BEE3-5CC439FA9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5FCFB-6ABB-4B78-86D6-3D74EFE2F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902A-331E-DCF8-1790-4DB4D1253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A5AF-5556-68D3-AF6F-7A4113FEE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Carlson</dc:creator>
  <cp:lastModifiedBy>Nathan Carlson</cp:lastModifiedBy>
  <cp:revision>1</cp:revision>
  <dcterms:created xsi:type="dcterms:W3CDTF">2025-04-22T01:03:58Z</dcterms:created>
  <dcterms:modified xsi:type="dcterms:W3CDTF">2025-04-22T01:04:18Z</dcterms:modified>
</cp:coreProperties>
</file>