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EDB1-AF99-4601-B67F-73A052573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AFC6A-3896-4098-92EA-6568A1BB5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E236B-4068-4DFD-ACE2-88250CED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A33DB-B66C-4F66-97AB-A218E7FF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95FC8-FCEC-4927-A866-E3F842DC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1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7A8FC-B883-4067-84DB-E8704F9D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AE58C-0158-4AEF-B555-1F97A4FA7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E49B7-C568-42FA-BF0E-6C56C7DE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AAA64-A56A-4803-AC31-7FFCF665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C3979-85BC-4B29-8116-468A594D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5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0BF3F-CF4B-45A9-ACD7-516709859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E124B-7C51-4F2A-A4AD-C3F85663D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A20BC-60C3-4638-85F1-08CDC2668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F7EEE-BC0C-4BE6-9F57-534DBC15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8C637-FF22-4C2F-8B7A-F1CFE87B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2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4EAD-D782-4010-8F27-4EDD60CCE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96C4C-7E23-400D-90CC-0097B300C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86B56-40F5-458D-9991-5791BD7E8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2FA9C-801F-4142-9C25-0C546C35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20D2C-F442-4EB4-88C5-32E92FD2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1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E387-B5F2-4818-86AA-FB8B9EC0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181BA-85CC-4ED9-9957-1AEAA3ABD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BF5BC-F09F-448E-980A-06CDDC63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1C328-84EA-4E28-84A7-7CA6006D4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1F1CA-DCC8-4E52-A346-AAB2999F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6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4D36D-43A0-4E26-B131-142A0BA2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57A2-8024-4A8C-A660-B621D67F0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7D79E-909C-4838-8BB8-753533B32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FA37A-1B3F-4021-A5EF-F21F9C60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0437C-125C-4FAB-A887-A82F437D6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42264-5717-4331-A6E9-7D7E7CED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8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6218-8593-4529-9A50-A46C4DF21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3F822-7349-4EA6-AC91-93D111292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B75A9-A4B1-4617-8B7A-C767B7C63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CFF2D-AEB4-45DE-B2C1-13EE8F747C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DCEB4E-77E1-45F2-B660-1052D9E2C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142C00-151D-48E2-9046-89A2E256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C0A628-64DD-4DCC-A083-64F9A3D0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378B1-E8E7-4835-AE8B-56DD9CB6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0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E8EE-BB79-4BA0-8FE5-8CA2CE4E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1A3545-8990-4531-8C2D-F7086D9B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07F52-E67E-4BB3-BA1A-488504AC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F4420-F6C3-46B8-842C-22DA9883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12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B4181-C460-44B4-9860-78627C55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A71BA-16C4-4384-9E5D-EACA5D230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49A7C-D858-4F88-8232-A850FE6E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6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9107-BD95-4606-8B26-87A66CBB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45E42-1807-4CC4-9BF4-1FD9A7164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4FD86-C92C-46CF-A883-04AB3DD8B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6FC55-F586-4B8F-9189-79FD3A6F8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C444E-167D-4505-B532-75BB15C1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563CF-50D2-450C-AC95-DEAB2144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6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C3780-0080-4372-B8C7-C8F5A42B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6B626-9A52-4B2B-874E-74E9E9C5A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963D5-68AF-4F0B-9AA0-58525C0FA0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4DF99-AF43-45D1-B0DA-42B2FA99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AD695-A71B-459B-AB51-338B5A63663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B0D1D-B0A3-48DD-A0AC-BF3C9B94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F1421-BB60-46CF-BCD1-0A867FF5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6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BAA57C-2F5F-4D02-BD6F-EBDF6017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7BA0E-FF91-46D4-A561-E54077FBE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911C0-4272-454A-88D8-A49E735A2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AD695-A71B-459B-AB51-338B5A63663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240A3-894C-4397-ACBD-2E340D967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40BB9-8959-4ABC-A70C-DCC315BD8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14B4D-FE44-48D6-A895-E2DA2EBAA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0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3F068-C0BE-44D6-9A84-FA6A8C8D32AE}"/>
              </a:ext>
            </a:extLst>
          </p:cNvPr>
          <p:cNvSpPr txBox="1"/>
          <p:nvPr/>
        </p:nvSpPr>
        <p:spPr>
          <a:xfrm>
            <a:off x="659423" y="738554"/>
            <a:ext cx="54365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https://www.sciencedirect.com/science/article/pii/S2405844024092739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8E3C2-5DF7-4613-BE95-DEBB7FEC8D92}"/>
              </a:ext>
            </a:extLst>
          </p:cNvPr>
          <p:cNvSpPr txBox="1"/>
          <p:nvPr/>
        </p:nvSpPr>
        <p:spPr>
          <a:xfrm>
            <a:off x="729762" y="1793631"/>
            <a:ext cx="601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reference point for strain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Modeled solder-copper bond as a cohesive surface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AA269A-3AB7-4F1A-AEF9-1B42A4D96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475" y="448408"/>
            <a:ext cx="4193695" cy="20046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35F914-4708-4F3F-B4F5-B85608150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460" y="2801786"/>
            <a:ext cx="4232351" cy="360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48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4C04A-1B5C-45E7-8638-9519395D262A}"/>
              </a:ext>
            </a:extLst>
          </p:cNvPr>
          <p:cNvSpPr txBox="1"/>
          <p:nvPr/>
        </p:nvSpPr>
        <p:spPr>
          <a:xfrm>
            <a:off x="870438" y="483577"/>
            <a:ext cx="468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https://www.sciencedirect.com/science/article/pii/S1359431113008831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B92DE-DA4C-4890-AC89-5218EC8C003C}"/>
              </a:ext>
            </a:extLst>
          </p:cNvPr>
          <p:cNvSpPr txBox="1"/>
          <p:nvPr/>
        </p:nvSpPr>
        <p:spPr>
          <a:xfrm>
            <a:off x="1002323" y="1494692"/>
            <a:ext cx="4492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Anand’s </a:t>
            </a:r>
            <a:r>
              <a:rPr lang="en-US" dirty="0" err="1"/>
              <a:t>vistoplastic</a:t>
            </a:r>
            <a:r>
              <a:rPr lang="en-US" dirty="0"/>
              <a:t> material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uses volumetric strain energy concentration to show where the damage sites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9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60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</dc:creator>
  <cp:lastModifiedBy>lab</cp:lastModifiedBy>
  <cp:revision>6</cp:revision>
  <dcterms:created xsi:type="dcterms:W3CDTF">2025-07-14T15:13:13Z</dcterms:created>
  <dcterms:modified xsi:type="dcterms:W3CDTF">2025-07-14T20:41:02Z</dcterms:modified>
</cp:coreProperties>
</file>