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28/11/15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54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28/11/15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178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28/11/15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91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28/11/15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857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28/11/15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997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28/11/15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459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28/11/15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17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28/11/15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71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28/11/15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397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28/11/15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307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28/11/15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01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48B3-066C-B648-9713-28146D6B1825}" type="datetimeFigureOut">
              <a:rPr lang="nb-NO" smtClean="0"/>
              <a:t>28/11/15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08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Faretegn og faregrad</a:t>
            </a:r>
            <a:br>
              <a:rPr lang="nb-NO" dirty="0" smtClean="0"/>
            </a:br>
            <a:r>
              <a:rPr lang="nb-NO" dirty="0" smtClean="0"/>
              <a:t>sesongen 2014-15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Ragnar Ekker</a:t>
            </a:r>
          </a:p>
          <a:p>
            <a:r>
              <a:rPr lang="nb-NO" dirty="0" err="1" smtClean="0"/>
              <a:t>raek@nve.no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93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Danger level and danger sign 2014-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4233" b="3198"/>
          <a:stretch/>
        </p:blipFill>
        <p:spPr>
          <a:xfrm>
            <a:off x="0" y="0"/>
            <a:ext cx="7087064" cy="6858000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4711644" y="3684778"/>
            <a:ext cx="4432356" cy="3173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Plassholder for innhold 2"/>
          <p:cNvSpPr>
            <a:spLocks noGrp="1"/>
          </p:cNvSpPr>
          <p:nvPr>
            <p:ph idx="1"/>
          </p:nvPr>
        </p:nvSpPr>
        <p:spPr>
          <a:xfrm>
            <a:off x="4923314" y="3778858"/>
            <a:ext cx="4076632" cy="2953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000" b="1" dirty="0" smtClean="0"/>
              <a:t>Om figuren:</a:t>
            </a:r>
          </a:p>
          <a:p>
            <a:r>
              <a:rPr lang="nb-NO" sz="1000" dirty="0" smtClean="0"/>
              <a:t>Figuren er normert. Den viser fordelingen innen hver faregrad.</a:t>
            </a:r>
          </a:p>
          <a:p>
            <a:r>
              <a:rPr lang="nb-NO" sz="1000" dirty="0" smtClean="0"/>
              <a:t>Legg merke til store variasjoner mellom antall observasjoner pr faregrad og antall dager varslet med ulike faregrader.</a:t>
            </a:r>
          </a:p>
          <a:p>
            <a:pPr marL="0" indent="0">
              <a:buNone/>
            </a:pPr>
            <a:endParaRPr lang="nb-NO" sz="1000" dirty="0" smtClean="0"/>
          </a:p>
          <a:p>
            <a:pPr marL="0" indent="0">
              <a:buNone/>
            </a:pPr>
            <a:r>
              <a:rPr lang="nb-NO" sz="1000" b="1" dirty="0" smtClean="0"/>
              <a:t>Kommentarer:</a:t>
            </a:r>
          </a:p>
          <a:p>
            <a:r>
              <a:rPr lang="nb-NO" sz="1000" dirty="0" smtClean="0"/>
              <a:t>”Ingen faretegn” avtar ved høyere faregrad.</a:t>
            </a:r>
          </a:p>
          <a:p>
            <a:r>
              <a:rPr lang="nb-NO" sz="1000" dirty="0" smtClean="0"/>
              <a:t>”Drønn” og ”ferske sprekker” forekommer oftere på </a:t>
            </a:r>
            <a:r>
              <a:rPr lang="nb-NO" sz="1000" dirty="0" err="1" smtClean="0"/>
              <a:t>fg</a:t>
            </a:r>
            <a:r>
              <a:rPr lang="nb-NO" sz="1000" dirty="0" smtClean="0"/>
              <a:t> 2 og 3 en på </a:t>
            </a:r>
            <a:r>
              <a:rPr lang="nb-NO" sz="1000" dirty="0" err="1" smtClean="0"/>
              <a:t>fg</a:t>
            </a:r>
            <a:r>
              <a:rPr lang="nb-NO" sz="1000" dirty="0" smtClean="0"/>
              <a:t> 1 og 4.</a:t>
            </a:r>
          </a:p>
          <a:p>
            <a:r>
              <a:rPr lang="nb-NO" sz="1000" dirty="0" smtClean="0"/>
              <a:t>”Ferske skred” utgjør ikke en stor andel på noen faregrader</a:t>
            </a:r>
          </a:p>
          <a:p>
            <a:r>
              <a:rPr lang="nb-NO" sz="1000" dirty="0" smtClean="0"/>
              <a:t>Interessant hvordan andelen ”fersk vindtransportert snø” ikke endrer mye på seg fra faregrad til faregrad.</a:t>
            </a:r>
          </a:p>
          <a:p>
            <a:pPr marL="0" indent="0">
              <a:buNone/>
            </a:pPr>
            <a:endParaRPr lang="nb-NO" sz="1000" dirty="0" smtClean="0"/>
          </a:p>
          <a:p>
            <a:pPr marL="0" indent="0">
              <a:buNone/>
            </a:pPr>
            <a:r>
              <a:rPr lang="nb-NO" sz="1000" b="1" dirty="0" smtClean="0"/>
              <a:t>Læring?:</a:t>
            </a:r>
            <a:endParaRPr lang="nb-NO" sz="1000" b="1" dirty="0"/>
          </a:p>
          <a:p>
            <a:r>
              <a:rPr lang="nb-NO" sz="1000" dirty="0" smtClean="0"/>
              <a:t>Savner vi faretegnet: ”Svakt lag med kantkorn”?</a:t>
            </a:r>
          </a:p>
          <a:p>
            <a:r>
              <a:rPr lang="nb-NO" sz="1000" dirty="0" smtClean="0"/>
              <a:t>Er observatørene flinke til å observere ”ingen faretegn”?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77879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128</Words>
  <Application>Microsoft Macintosh PowerPoint</Application>
  <PresentationFormat>Skjermfremvisning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Office-tema</vt:lpstr>
      <vt:lpstr>Faretegn og faregrad sesongen 2014-15</vt:lpstr>
      <vt:lpstr>PowerPoint-presentasjon</vt:lpstr>
    </vt:vector>
  </TitlesOfParts>
  <Company>NVE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Ragnar Ekker</dc:creator>
  <cp:lastModifiedBy>Ragnar Ekker</cp:lastModifiedBy>
  <cp:revision>5</cp:revision>
  <dcterms:created xsi:type="dcterms:W3CDTF">2015-11-28T20:09:34Z</dcterms:created>
  <dcterms:modified xsi:type="dcterms:W3CDTF">2015-11-28T21:35:18Z</dcterms:modified>
</cp:coreProperties>
</file>