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0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728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72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1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57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82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94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23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27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5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2B7D-366B-4C30-932D-9ECE7F6F0B18}" type="datetimeFigureOut">
              <a:rPr lang="nb-NO" smtClean="0"/>
              <a:t>28.04.2015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A45D-B6ED-46C6-8971-D74C264F2B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60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terms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Avalanche </a:t>
            </a:r>
            <a:r>
              <a:rPr lang="nb-NO" dirty="0" err="1" smtClean="0"/>
              <a:t>Danger</a:t>
            </a:r>
            <a:r>
              <a:rPr lang="nb-NO" dirty="0" smtClean="0"/>
              <a:t> </a:t>
            </a:r>
            <a:r>
              <a:rPr lang="nb-NO" dirty="0" err="1" smtClean="0"/>
              <a:t>Scale</a:t>
            </a:r>
            <a:r>
              <a:rPr lang="nb-NO" dirty="0" smtClean="0"/>
              <a:t> (and </a:t>
            </a:r>
            <a:r>
              <a:rPr lang="nb-NO" dirty="0" err="1" smtClean="0"/>
              <a:t>Bavarian</a:t>
            </a:r>
            <a:r>
              <a:rPr lang="nb-NO" dirty="0" smtClean="0"/>
              <a:t> Matrix)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Norwegian Avalanche </a:t>
            </a:r>
            <a:r>
              <a:rPr lang="nb-NO" dirty="0" err="1" smtClean="0"/>
              <a:t>Forecasting</a:t>
            </a:r>
            <a:r>
              <a:rPr lang="nb-NO" dirty="0" smtClean="0"/>
              <a:t> Service</a:t>
            </a:r>
          </a:p>
          <a:p>
            <a:r>
              <a:rPr lang="nb-NO" dirty="0" err="1" smtClean="0"/>
              <a:t>season</a:t>
            </a:r>
            <a:r>
              <a:rPr lang="nb-NO" dirty="0" smtClean="0"/>
              <a:t> 2014/2015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63794" y="4888468"/>
            <a:ext cx="8607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forecasters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Norwegian </a:t>
            </a:r>
            <a:r>
              <a:rPr lang="nb-NO" dirty="0" err="1" smtClean="0"/>
              <a:t>avalanche</a:t>
            </a:r>
            <a:r>
              <a:rPr lang="nb-NO" dirty="0" smtClean="0"/>
              <a:t> </a:t>
            </a:r>
            <a:r>
              <a:rPr lang="nb-NO" dirty="0" err="1" smtClean="0"/>
              <a:t>forecasting</a:t>
            </a:r>
            <a:r>
              <a:rPr lang="nb-NO" dirty="0" smtClean="0"/>
              <a:t> service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common</a:t>
            </a:r>
            <a:r>
              <a:rPr lang="nb-NO" dirty="0" smtClean="0"/>
              <a:t> terms for</a:t>
            </a:r>
          </a:p>
          <a:p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loading</a:t>
            </a:r>
            <a:r>
              <a:rPr lang="nb-NO" dirty="0" smtClean="0"/>
              <a:t>, </a:t>
            </a:r>
            <a:r>
              <a:rPr lang="nb-NO" dirty="0" err="1" smtClean="0"/>
              <a:t>distribution</a:t>
            </a:r>
            <a:r>
              <a:rPr lang="nb-NO" dirty="0" smtClean="0"/>
              <a:t>, </a:t>
            </a:r>
            <a:r>
              <a:rPr lang="nb-NO" dirty="0" err="1" smtClean="0"/>
              <a:t>likelihood</a:t>
            </a:r>
            <a:r>
              <a:rPr lang="nb-NO" dirty="0" smtClean="0"/>
              <a:t> and </a:t>
            </a:r>
            <a:r>
              <a:rPr lang="nb-NO" dirty="0" err="1" smtClean="0"/>
              <a:t>avalanche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avalanche</a:t>
            </a:r>
            <a:r>
              <a:rPr lang="nb-NO" dirty="0" smtClean="0"/>
              <a:t> problem.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following</a:t>
            </a:r>
            <a:r>
              <a:rPr lang="nb-NO" dirty="0" smtClean="0"/>
              <a:t> data is </a:t>
            </a:r>
            <a:r>
              <a:rPr lang="nb-NO" dirty="0" err="1" smtClean="0"/>
              <a:t>taken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main</a:t>
            </a:r>
            <a:r>
              <a:rPr lang="nb-NO" dirty="0" smtClean="0"/>
              <a:t> </a:t>
            </a:r>
            <a:r>
              <a:rPr lang="nb-NO" dirty="0" err="1" smtClean="0"/>
              <a:t>avalanche</a:t>
            </a:r>
            <a:r>
              <a:rPr lang="nb-NO" dirty="0" smtClean="0"/>
              <a:t> problem in </a:t>
            </a:r>
            <a:r>
              <a:rPr lang="nb-NO" dirty="0" err="1" smtClean="0"/>
              <a:t>each</a:t>
            </a:r>
            <a:r>
              <a:rPr lang="nb-NO" dirty="0" smtClean="0"/>
              <a:t> bulletin over all </a:t>
            </a:r>
          </a:p>
          <a:p>
            <a:r>
              <a:rPr lang="nb-NO" dirty="0"/>
              <a:t>r</a:t>
            </a:r>
            <a:r>
              <a:rPr lang="nb-NO" dirty="0" smtClean="0"/>
              <a:t>egions over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season</a:t>
            </a:r>
            <a:r>
              <a:rPr lang="nb-NO" dirty="0" smtClean="0"/>
              <a:t> 2014/2015 (</a:t>
            </a:r>
            <a:r>
              <a:rPr lang="nb-NO" dirty="0" err="1" smtClean="0"/>
              <a:t>until</a:t>
            </a:r>
            <a:r>
              <a:rPr lang="nb-NO" dirty="0" smtClean="0"/>
              <a:t> 28.04.2015).</a:t>
            </a:r>
          </a:p>
          <a:p>
            <a:endParaRPr lang="nb-NO" dirty="0"/>
          </a:p>
          <a:p>
            <a:pPr algn="ctr"/>
            <a:r>
              <a:rPr lang="nb-NO" dirty="0" smtClean="0"/>
              <a:t>Ragnar Ekker &amp; Karsten Müller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14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589" y="0"/>
            <a:ext cx="5400000" cy="2700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3" y="9835"/>
            <a:ext cx="5400000" cy="270000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439" y="3856712"/>
            <a:ext cx="5400000" cy="2700000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6" y="3856709"/>
            <a:ext cx="5400000" cy="2700000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668593" y="252516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high</a:t>
            </a:r>
            <a:endParaRPr lang="nb-NO" sz="14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1781068" y="2525169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low</a:t>
            </a:r>
            <a:endParaRPr lang="nb-NO" sz="14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2995728" y="2525169"/>
            <a:ext cx="42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nat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1724864" y="2658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Trigger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159550" y="6378159"/>
            <a:ext cx="72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Unlikey</a:t>
            </a:r>
            <a:endParaRPr lang="nb-NO" sz="14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074043" y="637815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possible</a:t>
            </a:r>
            <a:endParaRPr lang="nb-NO" sz="14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2198634" y="6378158"/>
            <a:ext cx="5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likely</a:t>
            </a:r>
            <a:endParaRPr lang="nb-NO" sz="14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3097841" y="637815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Very</a:t>
            </a:r>
            <a:r>
              <a:rPr lang="nb-NO" sz="1400" dirty="0" smtClean="0"/>
              <a:t> </a:t>
            </a:r>
            <a:r>
              <a:rPr lang="nb-NO" sz="1400" dirty="0" err="1" smtClean="0"/>
              <a:t>likely</a:t>
            </a:r>
            <a:endParaRPr lang="nb-NO" sz="14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569244" y="4142008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6498077" y="414200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4906292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1</a:t>
            </a:r>
            <a:endParaRPr lang="nb-NO" sz="14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5548431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2</a:t>
            </a:r>
            <a:endParaRPr lang="nb-NO" sz="14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6190570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3</a:t>
            </a:r>
            <a:endParaRPr lang="nb-NO" sz="1400" dirty="0"/>
          </a:p>
        </p:txBody>
      </p:sp>
      <p:sp>
        <p:nvSpPr>
          <p:cNvPr id="22" name="TekstSylinder 21"/>
          <p:cNvSpPr txBox="1"/>
          <p:nvPr/>
        </p:nvSpPr>
        <p:spPr>
          <a:xfrm>
            <a:off x="6832709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4</a:t>
            </a:r>
            <a:endParaRPr lang="nb-NO" sz="14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7474850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5</a:t>
            </a:r>
            <a:endParaRPr lang="nb-NO" sz="1400" dirty="0"/>
          </a:p>
        </p:txBody>
      </p:sp>
      <p:sp>
        <p:nvSpPr>
          <p:cNvPr id="24" name="TekstSylinder 23"/>
          <p:cNvSpPr txBox="1"/>
          <p:nvPr/>
        </p:nvSpPr>
        <p:spPr>
          <a:xfrm>
            <a:off x="4858505" y="2539734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isolated</a:t>
            </a:r>
            <a:endParaRPr lang="nb-NO" sz="1400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5793921" y="25397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some</a:t>
            </a:r>
            <a:endParaRPr lang="nb-NO" sz="1400" dirty="0"/>
          </a:p>
        </p:txBody>
      </p:sp>
      <p:sp>
        <p:nvSpPr>
          <p:cNvPr id="26" name="TekstSylinder 25"/>
          <p:cNvSpPr txBox="1"/>
          <p:nvPr/>
        </p:nvSpPr>
        <p:spPr>
          <a:xfrm>
            <a:off x="7275610" y="2539734"/>
            <a:ext cx="58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many</a:t>
            </a:r>
            <a:endParaRPr lang="nb-NO" sz="14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6550186" y="2539734"/>
            <a:ext cx="551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most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6123262" y="265841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Distribution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67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589" y="0"/>
            <a:ext cx="5400000" cy="2700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3" y="9835"/>
            <a:ext cx="5400000" cy="270000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439" y="3856712"/>
            <a:ext cx="5400000" cy="2700000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6" y="3856709"/>
            <a:ext cx="5400000" cy="2700000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668593" y="252516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high</a:t>
            </a:r>
            <a:endParaRPr lang="nb-NO" sz="14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1781068" y="2525169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low</a:t>
            </a:r>
            <a:endParaRPr lang="nb-NO" sz="14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2995728" y="2525169"/>
            <a:ext cx="42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nat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1724864" y="2658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Trigger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159550" y="6378159"/>
            <a:ext cx="72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Unlikey</a:t>
            </a:r>
            <a:endParaRPr lang="nb-NO" sz="14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074043" y="637815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possible</a:t>
            </a:r>
            <a:endParaRPr lang="nb-NO" sz="14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2198634" y="6378158"/>
            <a:ext cx="5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likely</a:t>
            </a:r>
            <a:endParaRPr lang="nb-NO" sz="14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3097841" y="637815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Very</a:t>
            </a:r>
            <a:r>
              <a:rPr lang="nb-NO" sz="1400" dirty="0" smtClean="0"/>
              <a:t> </a:t>
            </a:r>
            <a:r>
              <a:rPr lang="nb-NO" sz="1400" dirty="0" err="1" smtClean="0"/>
              <a:t>likely</a:t>
            </a:r>
            <a:endParaRPr lang="nb-NO" sz="14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569244" y="4142008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6498077" y="414200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4906292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1</a:t>
            </a:r>
            <a:endParaRPr lang="nb-NO" sz="14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5548431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2</a:t>
            </a:r>
            <a:endParaRPr lang="nb-NO" sz="14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6190570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3</a:t>
            </a:r>
            <a:endParaRPr lang="nb-NO" sz="1400" dirty="0"/>
          </a:p>
        </p:txBody>
      </p:sp>
      <p:sp>
        <p:nvSpPr>
          <p:cNvPr id="22" name="TekstSylinder 21"/>
          <p:cNvSpPr txBox="1"/>
          <p:nvPr/>
        </p:nvSpPr>
        <p:spPr>
          <a:xfrm>
            <a:off x="6832709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4</a:t>
            </a:r>
            <a:endParaRPr lang="nb-NO" sz="14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7474850" y="6387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5</a:t>
            </a:r>
            <a:endParaRPr lang="nb-NO" sz="1400" dirty="0"/>
          </a:p>
        </p:txBody>
      </p:sp>
      <p:sp>
        <p:nvSpPr>
          <p:cNvPr id="24" name="TekstSylinder 23"/>
          <p:cNvSpPr txBox="1"/>
          <p:nvPr/>
        </p:nvSpPr>
        <p:spPr>
          <a:xfrm>
            <a:off x="4858505" y="2539734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isolated</a:t>
            </a:r>
            <a:endParaRPr lang="nb-NO" sz="1400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5793921" y="25397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some</a:t>
            </a:r>
            <a:endParaRPr lang="nb-NO" sz="1400" dirty="0"/>
          </a:p>
        </p:txBody>
      </p:sp>
      <p:sp>
        <p:nvSpPr>
          <p:cNvPr id="26" name="TekstSylinder 25"/>
          <p:cNvSpPr txBox="1"/>
          <p:nvPr/>
        </p:nvSpPr>
        <p:spPr>
          <a:xfrm>
            <a:off x="7275610" y="2539734"/>
            <a:ext cx="551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most</a:t>
            </a:r>
            <a:endParaRPr lang="nb-NO" sz="14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6550186" y="2539734"/>
            <a:ext cx="58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many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6123262" y="265841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Distribution</a:t>
            </a:r>
            <a:endParaRPr lang="nb-NO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2274468" y="3167390"/>
            <a:ext cx="45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Normalized by danger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40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8650" y="1337"/>
            <a:ext cx="7886700" cy="1001553"/>
          </a:xfrm>
        </p:spPr>
        <p:txBody>
          <a:bodyPr/>
          <a:lstStyle/>
          <a:p>
            <a:r>
              <a:rPr lang="nb-NO" dirty="0" err="1" smtClean="0"/>
              <a:t>Patterns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8650" y="1101213"/>
            <a:ext cx="7886700" cy="55650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Triggering</a:t>
            </a:r>
          </a:p>
          <a:p>
            <a:r>
              <a:rPr lang="en-US" sz="1800" dirty="0" smtClean="0"/>
              <a:t>High additional load is rarely used at DL-3 and never at DL-4</a:t>
            </a:r>
          </a:p>
          <a:p>
            <a:r>
              <a:rPr lang="en-US" sz="1800" dirty="0" smtClean="0"/>
              <a:t>Low additional load (LAL) is even used at DL-1</a:t>
            </a:r>
          </a:p>
          <a:p>
            <a:r>
              <a:rPr lang="en-US" sz="1800" dirty="0" smtClean="0"/>
              <a:t>LAL is typical at DL-3</a:t>
            </a:r>
          </a:p>
          <a:p>
            <a:r>
              <a:rPr lang="en-US" sz="1800" dirty="0" smtClean="0"/>
              <a:t>LAL is used in almost 50% of the DL-2 days</a:t>
            </a:r>
          </a:p>
          <a:p>
            <a:r>
              <a:rPr lang="en-US" sz="1800" dirty="0" smtClean="0"/>
              <a:t>Natural triggering is mainly used at DL-4, but occurs at all levels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Distribution</a:t>
            </a:r>
          </a:p>
          <a:p>
            <a:r>
              <a:rPr lang="en-US" sz="1800" dirty="0" smtClean="0"/>
              <a:t>Isolated is typical at DL-1, but also often used at DL-2</a:t>
            </a:r>
          </a:p>
          <a:p>
            <a:r>
              <a:rPr lang="en-US" sz="1800" dirty="0" smtClean="0"/>
              <a:t>Some is commonly used at all DL</a:t>
            </a:r>
          </a:p>
          <a:p>
            <a:r>
              <a:rPr lang="en-US" sz="1800" dirty="0" smtClean="0"/>
              <a:t>Many is typical for DL-4, but </a:t>
            </a:r>
            <a:r>
              <a:rPr lang="en-US" sz="1800" dirty="0" err="1" smtClean="0"/>
              <a:t>alos</a:t>
            </a:r>
            <a:r>
              <a:rPr lang="en-US" sz="1800" dirty="0" smtClean="0"/>
              <a:t> used at DL-3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Likelihood</a:t>
            </a:r>
          </a:p>
          <a:p>
            <a:r>
              <a:rPr lang="en-US" sz="1800" dirty="0" smtClean="0"/>
              <a:t>Unlikely is mainly used at DL-1</a:t>
            </a:r>
          </a:p>
          <a:p>
            <a:r>
              <a:rPr lang="en-US" sz="1800" dirty="0" smtClean="0"/>
              <a:t>Possible is most widely used and typically chosen at DL-2 and DL-3</a:t>
            </a:r>
          </a:p>
          <a:p>
            <a:r>
              <a:rPr lang="en-US" sz="1800" dirty="0" smtClean="0"/>
              <a:t>Likely is typical for DL-4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Size</a:t>
            </a:r>
          </a:p>
          <a:p>
            <a:r>
              <a:rPr lang="en-US" sz="1800" dirty="0"/>
              <a:t>Size 4 is mainly used at DL-4</a:t>
            </a:r>
          </a:p>
          <a:p>
            <a:r>
              <a:rPr lang="en-US" sz="1800" dirty="0" smtClean="0"/>
              <a:t>Size 3 is used at DL-3 and DL-4</a:t>
            </a:r>
          </a:p>
          <a:p>
            <a:r>
              <a:rPr lang="en-US" sz="1800" dirty="0" smtClean="0"/>
              <a:t>Size 2 is generally most often used and typical for DL-2</a:t>
            </a:r>
          </a:p>
          <a:p>
            <a:r>
              <a:rPr lang="en-US" sz="1800" dirty="0" smtClean="0"/>
              <a:t>The use of size 1 is mainly confined to DL-2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267</Words>
  <Application>Microsoft Office PowerPoint</Application>
  <PresentationFormat>Skjermfremvisning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Use of terms defined in the Avalanche Danger Scale (and Bavarian Matrix)</vt:lpstr>
      <vt:lpstr>PowerPoint-presentasjon</vt:lpstr>
      <vt:lpstr>PowerPoint-presentasjon</vt:lpstr>
      <vt:lpstr>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Müller Karsten</dc:creator>
  <cp:lastModifiedBy>Müller Karsten</cp:lastModifiedBy>
  <cp:revision>11</cp:revision>
  <dcterms:created xsi:type="dcterms:W3CDTF">2015-04-28T12:26:05Z</dcterms:created>
  <dcterms:modified xsi:type="dcterms:W3CDTF">2015-04-30T07:51:08Z</dcterms:modified>
</cp:coreProperties>
</file>