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66" r:id="rId2"/>
    <p:sldId id="260" r:id="rId3"/>
    <p:sldId id="267" r:id="rId4"/>
    <p:sldId id="257" r:id="rId5"/>
    <p:sldId id="268" r:id="rId6"/>
    <p:sldId id="259" r:id="rId7"/>
    <p:sldId id="258" r:id="rId8"/>
    <p:sldId id="270" r:id="rId9"/>
    <p:sldId id="271" r:id="rId10"/>
    <p:sldId id="261" r:id="rId11"/>
    <p:sldId id="265" r:id="rId12"/>
    <p:sldId id="272" r:id="rId13"/>
    <p:sldId id="263" r:id="rId14"/>
    <p:sldId id="26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EF2AB-2FEB-476F-8F74-BCB9B9F5675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98E46-6843-4BB0-9913-565D3B717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7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30167" y="-1204783"/>
            <a:ext cx="11256399" cy="11124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812" y="-2265509"/>
            <a:ext cx="11762084" cy="11624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4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48" name="Google Shape;48;p4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0" name="Google Shape;50;p4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" name="Google Shape;51;p4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4" name="Google Shape;54;p4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6" name="Google Shape;56;p4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59" name="Google Shape;59;p4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" name="Google Shape;60;p4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64" name="Google Shape;64;p4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67" name="Google Shape;67;p4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" name="Google Shape;68;p4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70" name="Google Shape;70;p4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1034800" y="1611850"/>
            <a:ext cx="1012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59033" y="3248967"/>
            <a:ext cx="54864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66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2783" y="214317"/>
            <a:ext cx="11676867" cy="11471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683" y="-5224167"/>
            <a:ext cx="11454699" cy="112533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5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77" name="Google Shape;77;p5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79" name="Google Shape;79;p5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0" name="Google Shape;80;p5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5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3" name="Google Shape;83;p5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84" name="Google Shape;8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85" name="Google Shape;85;p5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88" name="Google Shape;88;p5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" name="Google Shape;89;p5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90" name="Google Shape;90;p5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91" name="Google Shape;91;p5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93" name="Google Shape;93;p5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5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96" name="Google Shape;96;p5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99" name="Google Shape;99;p5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" name="Google Shape;100;p5"/>
          <p:cNvSpPr txBox="1">
            <a:spLocks noGrp="1"/>
          </p:cNvSpPr>
          <p:nvPr>
            <p:ph type="title"/>
          </p:nvPr>
        </p:nvSpPr>
        <p:spPr>
          <a:xfrm>
            <a:off x="962216" y="1001183"/>
            <a:ext cx="10267600" cy="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1"/>
          </p:nvPr>
        </p:nvSpPr>
        <p:spPr>
          <a:xfrm>
            <a:off x="962209" y="5128692"/>
            <a:ext cx="51816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267"/>
              </a:spcBef>
              <a:spcAft>
                <a:spcPts val="0"/>
              </a:spcAft>
              <a:buSzPts val="2400"/>
              <a:buNone/>
              <a:defRPr/>
            </a:lvl1pPr>
            <a:lvl2pPr marL="609630" lvl="1" indent="-152408" algn="l">
              <a:spcBef>
                <a:spcPts val="240"/>
              </a:spcBef>
              <a:spcAft>
                <a:spcPts val="0"/>
              </a:spcAft>
              <a:buSzPts val="2400"/>
              <a:buNone/>
              <a:defRPr/>
            </a:lvl2pPr>
            <a:lvl3pPr marL="914446" lvl="2" indent="-152408" algn="l">
              <a:spcBef>
                <a:spcPts val="213"/>
              </a:spcBef>
              <a:spcAft>
                <a:spcPts val="0"/>
              </a:spcAft>
              <a:buSzPts val="2400"/>
              <a:buNone/>
              <a:defRPr/>
            </a:lvl3pPr>
            <a:lvl4pPr marL="1219261" lvl="3" indent="-152408" algn="l">
              <a:spcBef>
                <a:spcPts val="187"/>
              </a:spcBef>
              <a:spcAft>
                <a:spcPts val="0"/>
              </a:spcAft>
              <a:buSzPts val="2400"/>
              <a:buNone/>
              <a:defRPr/>
            </a:lvl4pPr>
            <a:lvl5pPr marL="1524076" lvl="4" indent="-152408" algn="l">
              <a:spcBef>
                <a:spcPts val="187"/>
              </a:spcBef>
              <a:spcAft>
                <a:spcPts val="0"/>
              </a:spcAft>
              <a:buSzPts val="2400"/>
              <a:buNone/>
              <a:defRPr/>
            </a:lvl5pPr>
            <a:lvl6pPr marL="1828891" lvl="5" indent="-152408" algn="l">
              <a:spcBef>
                <a:spcPts val="187"/>
              </a:spcBef>
              <a:spcAft>
                <a:spcPts val="0"/>
              </a:spcAft>
              <a:buSzPts val="2400"/>
              <a:buNone/>
              <a:defRPr/>
            </a:lvl6pPr>
            <a:lvl7pPr marL="2133707" lvl="6" indent="-152408" algn="l">
              <a:spcBef>
                <a:spcPts val="187"/>
              </a:spcBef>
              <a:spcAft>
                <a:spcPts val="0"/>
              </a:spcAft>
              <a:buSzPts val="2400"/>
              <a:buNone/>
              <a:defRPr/>
            </a:lvl7pPr>
            <a:lvl8pPr marL="2438522" lvl="7" indent="-152408" algn="l">
              <a:spcBef>
                <a:spcPts val="187"/>
              </a:spcBef>
              <a:spcAft>
                <a:spcPts val="0"/>
              </a:spcAft>
              <a:buSzPts val="2400"/>
              <a:buNone/>
              <a:defRPr/>
            </a:lvl8pPr>
            <a:lvl9pPr marL="2743337" lvl="8" indent="-152408" algn="l">
              <a:spcBef>
                <a:spcPts val="187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12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126550" y="-2402058"/>
            <a:ext cx="20172315" cy="11662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6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07" name="Google Shape;107;p6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8" name="Google Shape;108;p6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6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1" name="Google Shape;111;p6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13" name="Google Shape;113;p6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115" name="Google Shape;115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16" name="Google Shape;116;p6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" name="Google Shape;117;p6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1" name="Google Shape;121;p6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6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4" name="Google Shape;124;p6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6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126" name="Google Shape;12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7" name="Google Shape;127;p6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034800" y="1548350"/>
            <a:ext cx="1012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511300" y="3178167"/>
            <a:ext cx="44166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914446" lvl="2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219261" lvl="3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1524076" lvl="4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1828891" lvl="5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2133707" lvl="6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2438522" lvl="7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2743337" lvl="8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2"/>
          </p:nvPr>
        </p:nvSpPr>
        <p:spPr>
          <a:xfrm>
            <a:off x="6094489" y="3178167"/>
            <a:ext cx="44166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914446" lvl="2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219261" lvl="3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1524076" lvl="4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1828891" lvl="5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2133707" lvl="6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2438522" lvl="7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2743337" lvl="8" indent="-254013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6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43500" y="-6429083"/>
            <a:ext cx="16016116" cy="199719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1034800" y="1595967"/>
            <a:ext cx="1012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1707292" y="3624800"/>
            <a:ext cx="4309200" cy="2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2"/>
          </p:nvPr>
        </p:nvSpPr>
        <p:spPr>
          <a:xfrm>
            <a:off x="6173911" y="3624800"/>
            <a:ext cx="4310800" cy="2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6" name="Google Shape;136;p7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137" name="Google Shape;137;p7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138" name="Google Shape;138;p7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39" name="Google Shape;139;p7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0" name="Google Shape;140;p7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7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3" name="Google Shape;143;p7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45" name="Google Shape;145;p7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7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147" name="Google Shape;14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48" name="Google Shape;148;p7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7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151" name="Google Shape;151;p7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152" name="Google Shape;152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53" name="Google Shape;153;p7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56" name="Google Shape;156;p7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7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59" name="Google Shape;159;p7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06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17418" y="-3750808"/>
            <a:ext cx="19750519" cy="14359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8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163" name="Google Shape;163;p8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164" name="Google Shape;164;p8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5" name="Google Shape;165;p8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6" name="Google Shape;166;p8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9" name="Google Shape;169;p8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71" name="Google Shape;171;p8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8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173" name="Google Shape;173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74" name="Google Shape;174;p8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8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177" name="Google Shape;177;p8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79" name="Google Shape;179;p8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8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181" name="Google Shape;18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2" name="Google Shape;182;p8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5" name="Google Shape;185;p8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034809" y="1516600"/>
            <a:ext cx="1012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51908" y="-2602900"/>
            <a:ext cx="17409601" cy="11323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9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190" name="Google Shape;190;p9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92" name="Google Shape;192;p9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3" name="Google Shape;193;p9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9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9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6" name="Google Shape;196;p9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98" name="Google Shape;198;p9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200" name="Google Shape;200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01" name="Google Shape;201;p9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Google Shape;202;p9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204" name="Google Shape;204;p9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06" name="Google Shape;206;p9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09" name="Google Shape;209;p9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9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12" name="Google Shape;212;p9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940400" y="767300"/>
            <a:ext cx="10311200" cy="2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5436775" y="3293100"/>
            <a:ext cx="5659200" cy="2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609630" lvl="1" indent="-25401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914446" lvl="2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219261" lvl="3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1524076" lvl="4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1828891" lvl="5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2133707" lvl="6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2438522" lvl="7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2743337" lvl="8" indent="-254013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Google Shape;215;p9"/>
          <p:cNvSpPr txBox="1">
            <a:spLocks noGrp="1"/>
          </p:cNvSpPr>
          <p:nvPr>
            <p:ph type="body" idx="2"/>
          </p:nvPr>
        </p:nvSpPr>
        <p:spPr>
          <a:xfrm>
            <a:off x="1096042" y="3293100"/>
            <a:ext cx="3935600" cy="3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0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39883" y="-2062250"/>
            <a:ext cx="9819883" cy="9536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0"/>
          <p:cNvGrpSpPr/>
          <p:nvPr/>
        </p:nvGrpSpPr>
        <p:grpSpPr>
          <a:xfrm>
            <a:off x="399528" y="214315"/>
            <a:ext cx="11392950" cy="6308887"/>
            <a:chOff x="0" y="-241102"/>
            <a:chExt cx="22785900" cy="12617775"/>
          </a:xfrm>
        </p:grpSpPr>
        <p:grpSp>
          <p:nvGrpSpPr>
            <p:cNvPr id="219" name="Google Shape;219;p10"/>
            <p:cNvGrpSpPr/>
            <p:nvPr/>
          </p:nvGrpSpPr>
          <p:grpSpPr>
            <a:xfrm>
              <a:off x="0" y="-241102"/>
              <a:ext cx="22785887" cy="12617775"/>
              <a:chOff x="0" y="-47625"/>
              <a:chExt cx="4500916" cy="2492400"/>
            </a:xfrm>
          </p:grpSpPr>
          <p:sp>
            <p:nvSpPr>
              <p:cNvPr id="220" name="Google Shape;220;p10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21" name="Google Shape;221;p10"/>
              <p:cNvSpPr txBox="1"/>
              <p:nvPr/>
            </p:nvSpPr>
            <p:spPr>
              <a:xfrm>
                <a:off x="0" y="-47625"/>
                <a:ext cx="4500900" cy="24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10"/>
            <p:cNvCxnSpPr/>
            <p:nvPr/>
          </p:nvCxnSpPr>
          <p:spPr>
            <a:xfrm>
              <a:off x="7352182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10"/>
            <p:cNvCxnSpPr/>
            <p:nvPr/>
          </p:nvCxnSpPr>
          <p:spPr>
            <a:xfrm>
              <a:off x="15433707" y="0"/>
              <a:ext cx="0" cy="794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10"/>
            <p:cNvCxnSpPr/>
            <p:nvPr/>
          </p:nvCxnSpPr>
          <p:spPr>
            <a:xfrm>
              <a:off x="0" y="813022"/>
              <a:ext cx="22785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5" name="Google Shape;225;p10"/>
            <p:cNvGrpSpPr/>
            <p:nvPr/>
          </p:nvGrpSpPr>
          <p:grpSpPr>
            <a:xfrm rot="-5400000">
              <a:off x="21891605" y="145102"/>
              <a:ext cx="478739" cy="506790"/>
              <a:chOff x="0" y="-47625"/>
              <a:chExt cx="812800" cy="860425"/>
            </a:xfrm>
          </p:grpSpPr>
          <p:sp>
            <p:nvSpPr>
              <p:cNvPr id="226" name="Google Shape;226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27" name="Google Shape;227;p10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0"/>
            <p:cNvGrpSpPr/>
            <p:nvPr/>
          </p:nvGrpSpPr>
          <p:grpSpPr>
            <a:xfrm rot="5400000">
              <a:off x="19512172" y="141499"/>
              <a:ext cx="478739" cy="506790"/>
              <a:chOff x="0" y="-47625"/>
              <a:chExt cx="812800" cy="860425"/>
            </a:xfrm>
          </p:grpSpPr>
          <p:sp>
            <p:nvSpPr>
              <p:cNvPr id="229" name="Google Shape;229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30" name="Google Shape;230;p10"/>
              <p:cNvSpPr txBox="1"/>
              <p:nvPr/>
            </p:nvSpPr>
            <p:spPr>
              <a:xfrm>
                <a:off x="203200" y="-47625"/>
                <a:ext cx="406500" cy="75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Google Shape;231;p10"/>
            <p:cNvSpPr txBox="1"/>
            <p:nvPr/>
          </p:nvSpPr>
          <p:spPr>
            <a:xfrm>
              <a:off x="20114056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02/20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32" name="Google Shape;232;p10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3" i="0" u="none" strike="noStrike" cap="none">
                  <a:solidFill>
                    <a:srgbClr val="000000"/>
                  </a:solidFill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1200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233" name="Google Shape;233;p10"/>
            <p:cNvGrpSpPr/>
            <p:nvPr/>
          </p:nvGrpSpPr>
          <p:grpSpPr>
            <a:xfrm>
              <a:off x="132942" y="103353"/>
              <a:ext cx="585460" cy="585460"/>
              <a:chOff x="0" y="0"/>
              <a:chExt cx="812800" cy="812800"/>
            </a:xfrm>
          </p:grpSpPr>
          <p:sp>
            <p:nvSpPr>
              <p:cNvPr id="234" name="Google Shape;23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35" name="Google Shape;235;p10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10"/>
            <p:cNvGrpSpPr/>
            <p:nvPr/>
          </p:nvGrpSpPr>
          <p:grpSpPr>
            <a:xfrm>
              <a:off x="819773" y="103353"/>
              <a:ext cx="585460" cy="585460"/>
              <a:chOff x="0" y="0"/>
              <a:chExt cx="812800" cy="812800"/>
            </a:xfrm>
          </p:grpSpPr>
          <p:sp>
            <p:nvSpPr>
              <p:cNvPr id="237" name="Google Shape;237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38" name="Google Shape;238;p10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10"/>
            <p:cNvGrpSpPr/>
            <p:nvPr/>
          </p:nvGrpSpPr>
          <p:grpSpPr>
            <a:xfrm>
              <a:off x="1506605" y="103353"/>
              <a:ext cx="585460" cy="585460"/>
              <a:chOff x="0" y="0"/>
              <a:chExt cx="812800" cy="812800"/>
            </a:xfrm>
          </p:grpSpPr>
          <p:sp>
            <p:nvSpPr>
              <p:cNvPr id="240" name="Google Shape;240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41" name="Google Shape;241;p10"/>
              <p:cNvSpPr txBox="1"/>
              <p:nvPr/>
            </p:nvSpPr>
            <p:spPr>
              <a:xfrm>
                <a:off x="190500" y="142875"/>
                <a:ext cx="431700" cy="4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2" name="Google Shape;242;p10"/>
          <p:cNvSpPr txBox="1">
            <a:spLocks noGrp="1"/>
          </p:cNvSpPr>
          <p:nvPr>
            <p:ph type="title"/>
          </p:nvPr>
        </p:nvSpPr>
        <p:spPr>
          <a:xfrm>
            <a:off x="1025500" y="2840167"/>
            <a:ext cx="10141000" cy="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Font typeface="Impact"/>
              <a:buNone/>
              <a:defRPr sz="7667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10"/>
          <p:cNvSpPr>
            <a:spLocks noGrp="1"/>
          </p:cNvSpPr>
          <p:nvPr>
            <p:ph type="pic" idx="2"/>
          </p:nvPr>
        </p:nvSpPr>
        <p:spPr>
          <a:xfrm>
            <a:off x="7684309" y="321796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10"/>
          <p:cNvSpPr txBox="1">
            <a:spLocks noGrp="1"/>
          </p:cNvSpPr>
          <p:nvPr>
            <p:ph type="body" idx="1"/>
          </p:nvPr>
        </p:nvSpPr>
        <p:spPr>
          <a:xfrm>
            <a:off x="1295659" y="3890942"/>
            <a:ext cx="3657600" cy="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8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4800" y="1072100"/>
            <a:ext cx="1012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Impact"/>
              <a:buNone/>
              <a:defRPr sz="115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6583" y="3059333"/>
            <a:ext cx="54864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•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–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•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–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»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•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•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•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Char char="•"/>
              <a:defRPr sz="240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1360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9073" y="-1323917"/>
            <a:ext cx="7155444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1"/>
          <p:cNvGrpSpPr/>
          <p:nvPr/>
        </p:nvGrpSpPr>
        <p:grpSpPr>
          <a:xfrm>
            <a:off x="399528" y="219905"/>
            <a:ext cx="11392945" cy="6308822"/>
            <a:chOff x="0" y="-241102"/>
            <a:chExt cx="22785889" cy="12617644"/>
          </a:xfrm>
        </p:grpSpPr>
        <p:grpSp>
          <p:nvGrpSpPr>
            <p:cNvPr id="251" name="Google Shape;251;p11"/>
            <p:cNvGrpSpPr/>
            <p:nvPr/>
          </p:nvGrpSpPr>
          <p:grpSpPr>
            <a:xfrm>
              <a:off x="0" y="-241102"/>
              <a:ext cx="22785889" cy="12617644"/>
              <a:chOff x="0" y="-47625"/>
              <a:chExt cx="4500916" cy="2492374"/>
            </a:xfrm>
          </p:grpSpPr>
          <p:sp>
            <p:nvSpPr>
              <p:cNvPr id="252" name="Google Shape;252;p11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53" name="Google Shape;253;p11"/>
              <p:cNvSpPr txBox="1"/>
              <p:nvPr/>
            </p:nvSpPr>
            <p:spPr>
              <a:xfrm>
                <a:off x="0" y="-47625"/>
                <a:ext cx="4500916" cy="2492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54" name="Google Shape;254;p11"/>
            <p:cNvCxnSpPr/>
            <p:nvPr/>
          </p:nvCxnSpPr>
          <p:spPr>
            <a:xfrm>
              <a:off x="7352182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5" name="Google Shape;255;p11"/>
            <p:cNvCxnSpPr/>
            <p:nvPr/>
          </p:nvCxnSpPr>
          <p:spPr>
            <a:xfrm>
              <a:off x="15433707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11"/>
            <p:cNvCxnSpPr/>
            <p:nvPr/>
          </p:nvCxnSpPr>
          <p:spPr>
            <a:xfrm>
              <a:off x="0" y="813022"/>
              <a:ext cx="2278588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57" name="Google Shape;257;p11"/>
            <p:cNvGrpSpPr/>
            <p:nvPr/>
          </p:nvGrpSpPr>
          <p:grpSpPr>
            <a:xfrm rot="-5400000">
              <a:off x="21959963" y="141500"/>
              <a:ext cx="478712" cy="506762"/>
              <a:chOff x="0" y="-47625"/>
              <a:chExt cx="812800" cy="860425"/>
            </a:xfrm>
          </p:grpSpPr>
          <p:sp>
            <p:nvSpPr>
              <p:cNvPr id="258" name="Google Shape;258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59" name="Google Shape;259;p11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 rot="5400000">
              <a:off x="19717075" y="140289"/>
              <a:ext cx="478712" cy="506762"/>
              <a:chOff x="0" y="-47625"/>
              <a:chExt cx="812800" cy="860425"/>
            </a:xfrm>
          </p:grpSpPr>
          <p:sp>
            <p:nvSpPr>
              <p:cNvPr id="261" name="Google Shape;261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62" name="Google Shape;262;p11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" name="Google Shape;263;p11"/>
            <p:cNvSpPr txBox="1"/>
            <p:nvPr/>
          </p:nvSpPr>
          <p:spPr>
            <a:xfrm>
              <a:off x="20318929" y="118636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 dirty="0">
                  <a:latin typeface="Impact"/>
                  <a:ea typeface="Impact"/>
                  <a:cs typeface="Impact"/>
                  <a:sym typeface="Impact"/>
                </a:rPr>
                <a:t>01/11</a:t>
              </a:r>
              <a:endParaRPr sz="933" dirty="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7994660" y="119846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933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265" name="Google Shape;265;p11"/>
            <p:cNvGrpSpPr/>
            <p:nvPr/>
          </p:nvGrpSpPr>
          <p:grpSpPr>
            <a:xfrm>
              <a:off x="132942" y="103353"/>
              <a:ext cx="585476" cy="585476"/>
              <a:chOff x="0" y="0"/>
              <a:chExt cx="812800" cy="812800"/>
            </a:xfrm>
          </p:grpSpPr>
          <p:sp>
            <p:nvSpPr>
              <p:cNvPr id="266" name="Google Shape;266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67" name="Google Shape;267;p11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11"/>
            <p:cNvGrpSpPr/>
            <p:nvPr/>
          </p:nvGrpSpPr>
          <p:grpSpPr>
            <a:xfrm>
              <a:off x="819773" y="103353"/>
              <a:ext cx="585476" cy="585476"/>
              <a:chOff x="0" y="0"/>
              <a:chExt cx="812800" cy="812800"/>
            </a:xfrm>
          </p:grpSpPr>
          <p:sp>
            <p:nvSpPr>
              <p:cNvPr id="269" name="Google Shape;269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70" name="Google Shape;270;p11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06605" y="103353"/>
              <a:ext cx="585476" cy="585476"/>
              <a:chOff x="0" y="0"/>
              <a:chExt cx="812800" cy="8128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73" name="Google Shape;273;p11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4" name="Google Shape;2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151" y="1684492"/>
            <a:ext cx="715526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717" y="1684492"/>
            <a:ext cx="5433699" cy="4515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11"/>
          <p:cNvGrpSpPr/>
          <p:nvPr/>
        </p:nvGrpSpPr>
        <p:grpSpPr>
          <a:xfrm>
            <a:off x="1647392" y="3775511"/>
            <a:ext cx="3699332" cy="754507"/>
            <a:chOff x="0" y="-47625"/>
            <a:chExt cx="1461455" cy="298075"/>
          </a:xfrm>
        </p:grpSpPr>
        <p:sp>
          <p:nvSpPr>
            <p:cNvPr id="277" name="Google Shape;277;p11"/>
            <p:cNvSpPr/>
            <p:nvPr/>
          </p:nvSpPr>
          <p:spPr>
            <a:xfrm>
              <a:off x="0" y="0"/>
              <a:ext cx="1461455" cy="250450"/>
            </a:xfrm>
            <a:custGeom>
              <a:avLst/>
              <a:gdLst/>
              <a:ahLst/>
              <a:cxnLst/>
              <a:rect l="l" t="t" r="r" b="b"/>
              <a:pathLst>
                <a:path w="1461455" h="250450" extrusionOk="0">
                  <a:moveTo>
                    <a:pt x="0" y="0"/>
                  </a:moveTo>
                  <a:lnTo>
                    <a:pt x="1461455" y="0"/>
                  </a:lnTo>
                  <a:lnTo>
                    <a:pt x="1461455" y="250450"/>
                  </a:lnTo>
                  <a:lnTo>
                    <a:pt x="0" y="250450"/>
                  </a:lnTo>
                  <a:close/>
                </a:path>
              </a:pathLst>
            </a:custGeom>
            <a:solidFill>
              <a:srgbClr val="5DB647"/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278" name="Google Shape;278;p11"/>
            <p:cNvSpPr txBox="1"/>
            <p:nvPr/>
          </p:nvSpPr>
          <p:spPr>
            <a:xfrm>
              <a:off x="0" y="-47625"/>
              <a:ext cx="1461455" cy="298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1"/>
          <p:cNvGrpSpPr/>
          <p:nvPr/>
        </p:nvGrpSpPr>
        <p:grpSpPr>
          <a:xfrm>
            <a:off x="6943875" y="1203922"/>
            <a:ext cx="376061" cy="376061"/>
            <a:chOff x="0" y="0"/>
            <a:chExt cx="812800" cy="812800"/>
          </a:xfrm>
        </p:grpSpPr>
        <p:sp>
          <p:nvSpPr>
            <p:cNvPr id="280" name="Google Shape;280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281" name="Google Shape;281;p11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10766406" y="3240970"/>
            <a:ext cx="376061" cy="376061"/>
            <a:chOff x="0" y="0"/>
            <a:chExt cx="812800" cy="812800"/>
          </a:xfrm>
        </p:grpSpPr>
        <p:sp>
          <p:nvSpPr>
            <p:cNvPr id="283" name="Google Shape;283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284" name="Google Shape;284;p11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1"/>
          <p:cNvSpPr txBox="1"/>
          <p:nvPr/>
        </p:nvSpPr>
        <p:spPr>
          <a:xfrm>
            <a:off x="488993" y="1579983"/>
            <a:ext cx="601613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latin typeface="Impact"/>
                <a:ea typeface="Impact"/>
                <a:cs typeface="Impact"/>
                <a:sym typeface="Impact"/>
              </a:rPr>
              <a:t>Train Management </a:t>
            </a:r>
            <a:endParaRPr sz="6000" dirty="0">
              <a:latin typeface="Impact"/>
              <a:ea typeface="Impact"/>
              <a:cs typeface="Impact"/>
              <a:sym typeface="Impact"/>
            </a:endParaRPr>
          </a:p>
          <a:p>
            <a:pPr algn="ctr"/>
            <a:r>
              <a:rPr lang="en-US" sz="6000" dirty="0">
                <a:latin typeface="Impact"/>
                <a:ea typeface="Impact"/>
                <a:cs typeface="Impact"/>
                <a:sym typeface="Impact"/>
              </a:rPr>
              <a:t>System</a:t>
            </a:r>
            <a:endParaRPr sz="60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1716577" y="3962452"/>
            <a:ext cx="3583200" cy="52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24"/>
              </a:lnSpc>
            </a:pPr>
            <a:r>
              <a:rPr lang="en-US" sz="2867" dirty="0">
                <a:solidFill>
                  <a:srgbClr val="EEFFEF"/>
                </a:solidFill>
                <a:latin typeface="Impact"/>
                <a:ea typeface="Impact"/>
                <a:cs typeface="Impact"/>
                <a:sym typeface="Impact"/>
              </a:rPr>
              <a:t> BRAINY BADGERS</a:t>
            </a:r>
            <a:endParaRPr sz="2867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878025" y="5285301"/>
            <a:ext cx="4656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 dirty="0">
                <a:latin typeface="Impact" panose="020B0806030902050204" pitchFamily="34" charset="0"/>
                <a:ea typeface="Proxima Nova"/>
                <a:cs typeface="Proxima Nova"/>
                <a:sym typeface="Proxima Nova"/>
              </a:rPr>
              <a:t>Chugging along the tracks, the distant whistle of the locomotive fills the air, a familiar sound interwoven with memories of bygone eras.</a:t>
            </a:r>
            <a:endParaRPr sz="12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3CF4-3074-B2A8-8020-64F78B3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00" y="1021915"/>
            <a:ext cx="10122400" cy="762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TICKET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F1E-0EFD-1EFD-0159-47F4044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83915"/>
            <a:ext cx="5486400" cy="4356471"/>
          </a:xfrm>
        </p:spPr>
        <p:txBody>
          <a:bodyPr>
            <a:noAutofit/>
          </a:bodyPr>
          <a:lstStyle/>
          <a:p>
            <a:r>
              <a:rPr lang="en-US" dirty="0"/>
              <a:t>Ticket Classes </a:t>
            </a:r>
          </a:p>
          <a:p>
            <a:endParaRPr lang="en-US" dirty="0"/>
          </a:p>
          <a:p>
            <a:r>
              <a:rPr lang="en-US" dirty="0"/>
              <a:t>Price Calculation</a:t>
            </a:r>
          </a:p>
          <a:p>
            <a:endParaRPr lang="en-US" dirty="0"/>
          </a:p>
          <a:p>
            <a:r>
              <a:rPr lang="en-US" dirty="0"/>
              <a:t>Seat Cancelation </a:t>
            </a:r>
          </a:p>
          <a:p>
            <a:endParaRPr lang="en-US" dirty="0"/>
          </a:p>
          <a:p>
            <a:r>
              <a:rPr lang="en-US" dirty="0"/>
              <a:t>Display Routes</a:t>
            </a:r>
          </a:p>
          <a:p>
            <a:endParaRPr lang="en-US" dirty="0"/>
          </a:p>
          <a:p>
            <a:r>
              <a:rPr lang="en-US" dirty="0"/>
              <a:t>Seat Availability Information</a:t>
            </a:r>
          </a:p>
          <a:p>
            <a:endParaRPr lang="en-US" dirty="0"/>
          </a:p>
          <a:p>
            <a:r>
              <a:rPr lang="en-US" dirty="0"/>
              <a:t>Display Ticket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4F59F-9F1F-1CBB-1E6C-6AF57FC3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87" y="1021915"/>
            <a:ext cx="6589486" cy="4624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72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A6C-D71B-E3E3-912F-FE71F90A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11" y="959494"/>
            <a:ext cx="9404723" cy="140053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63ED-4A7D-72D6-08D1-F972E0E5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578" y="2712327"/>
            <a:ext cx="5635720" cy="3571300"/>
          </a:xfrm>
        </p:spPr>
        <p:txBody>
          <a:bodyPr/>
          <a:lstStyle/>
          <a:p>
            <a:r>
              <a:rPr lang="en-US" dirty="0"/>
              <a:t>Easy Feedback Submission by Passengers</a:t>
            </a:r>
          </a:p>
          <a:p>
            <a:endParaRPr lang="en-US" dirty="0"/>
          </a:p>
          <a:p>
            <a:r>
              <a:rPr lang="en-US" dirty="0"/>
              <a:t>Improvement of Services Based on Passenger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49BB0-DB34-25A4-0064-1C57CD68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19" y="1077056"/>
            <a:ext cx="5840362" cy="47038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6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8A6C-D71B-E3E3-912F-FE71F90A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411" y="959494"/>
            <a:ext cx="9404723" cy="140053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Seat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63ED-4A7D-72D6-08D1-F972E0E5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578" y="2712327"/>
            <a:ext cx="5635720" cy="3571300"/>
          </a:xfrm>
        </p:spPr>
        <p:txBody>
          <a:bodyPr/>
          <a:lstStyle/>
          <a:p>
            <a:r>
              <a:rPr lang="en-US" dirty="0"/>
              <a:t>Cancellation of Ticket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7BBE8-A511-6409-E4A0-48C45930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773" y="1497183"/>
            <a:ext cx="41316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5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9AD4-2E80-285B-B317-CF06C777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8" y="1234916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8B981-7133-BEE8-E099-B481986B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201" y="2537660"/>
            <a:ext cx="8946541" cy="419548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Our Train/Subway Management System is Built for Simple , Secure and Passenger Friendly Subway Operations</a:t>
            </a:r>
          </a:p>
          <a:p>
            <a:endParaRPr lang="en-US" sz="2000" dirty="0"/>
          </a:p>
          <a:p>
            <a:r>
              <a:rPr lang="en-US" sz="2000" dirty="0"/>
              <a:t>In conclusion, our Train Management System not only addresses the existing challenges, but also lays the groundwork for future improvements, ensuring a more efficient and reliable train service</a:t>
            </a:r>
          </a:p>
        </p:txBody>
      </p:sp>
    </p:spTree>
    <p:extLst>
      <p:ext uri="{BB962C8B-B14F-4D97-AF65-F5344CB8AC3E}">
        <p14:creationId xmlns:p14="http://schemas.microsoft.com/office/powerpoint/2010/main" val="272590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88F-651E-48BA-FA79-20D0846E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728735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7491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683" y="-5224167"/>
            <a:ext cx="11454699" cy="1125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783" y="214317"/>
            <a:ext cx="11676867" cy="11471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15"/>
          <p:cNvGrpSpPr/>
          <p:nvPr/>
        </p:nvGrpSpPr>
        <p:grpSpPr>
          <a:xfrm>
            <a:off x="399528" y="214314"/>
            <a:ext cx="11392944" cy="6308821"/>
            <a:chOff x="0" y="-241102"/>
            <a:chExt cx="22785889" cy="12617644"/>
          </a:xfrm>
        </p:grpSpPr>
        <p:grpSp>
          <p:nvGrpSpPr>
            <p:cNvPr id="432" name="Google Shape;432;p15"/>
            <p:cNvGrpSpPr/>
            <p:nvPr/>
          </p:nvGrpSpPr>
          <p:grpSpPr>
            <a:xfrm>
              <a:off x="0" y="-241102"/>
              <a:ext cx="22785889" cy="12617644"/>
              <a:chOff x="0" y="-47625"/>
              <a:chExt cx="4500916" cy="2492374"/>
            </a:xfrm>
          </p:grpSpPr>
          <p:sp>
            <p:nvSpPr>
              <p:cNvPr id="433" name="Google Shape;433;p15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434" name="Google Shape;434;p15"/>
              <p:cNvSpPr txBox="1"/>
              <p:nvPr/>
            </p:nvSpPr>
            <p:spPr>
              <a:xfrm>
                <a:off x="0" y="-47625"/>
                <a:ext cx="4500916" cy="2492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35" name="Google Shape;435;p15"/>
            <p:cNvCxnSpPr/>
            <p:nvPr/>
          </p:nvCxnSpPr>
          <p:spPr>
            <a:xfrm>
              <a:off x="7352182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6" name="Google Shape;436;p15"/>
            <p:cNvCxnSpPr/>
            <p:nvPr/>
          </p:nvCxnSpPr>
          <p:spPr>
            <a:xfrm>
              <a:off x="15433707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7" name="Google Shape;437;p15"/>
            <p:cNvCxnSpPr/>
            <p:nvPr/>
          </p:nvCxnSpPr>
          <p:spPr>
            <a:xfrm>
              <a:off x="0" y="813022"/>
              <a:ext cx="2278588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38" name="Google Shape;438;p15"/>
            <p:cNvGrpSpPr/>
            <p:nvPr/>
          </p:nvGrpSpPr>
          <p:grpSpPr>
            <a:xfrm rot="-5400000">
              <a:off x="21891606" y="145130"/>
              <a:ext cx="478712" cy="506762"/>
              <a:chOff x="0" y="-47625"/>
              <a:chExt cx="812800" cy="860425"/>
            </a:xfrm>
          </p:grpSpPr>
          <p:sp>
            <p:nvSpPr>
              <p:cNvPr id="439" name="Google Shape;439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440" name="Google Shape;440;p15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15"/>
            <p:cNvGrpSpPr/>
            <p:nvPr/>
          </p:nvGrpSpPr>
          <p:grpSpPr>
            <a:xfrm rot="5400000">
              <a:off x="19512199" y="141500"/>
              <a:ext cx="478712" cy="506762"/>
              <a:chOff x="0" y="-47625"/>
              <a:chExt cx="812800" cy="860425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443" name="Google Shape;443;p15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4" name="Google Shape;444;p15"/>
            <p:cNvSpPr txBox="1"/>
            <p:nvPr/>
          </p:nvSpPr>
          <p:spPr>
            <a:xfrm>
              <a:off x="20114057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 dirty="0">
                  <a:latin typeface="Impact"/>
                  <a:ea typeface="Impact"/>
                  <a:cs typeface="Impact"/>
                  <a:sym typeface="Impact"/>
                </a:rPr>
                <a:t>05/20</a:t>
              </a:r>
              <a:endParaRPr sz="933" dirty="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445" name="Google Shape;445;p15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933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446" name="Google Shape;446;p15"/>
            <p:cNvGrpSpPr/>
            <p:nvPr/>
          </p:nvGrpSpPr>
          <p:grpSpPr>
            <a:xfrm>
              <a:off x="132942" y="103353"/>
              <a:ext cx="585476" cy="585476"/>
              <a:chOff x="0" y="0"/>
              <a:chExt cx="812800" cy="812800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448" name="Google Shape;448;p15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5"/>
            <p:cNvGrpSpPr/>
            <p:nvPr/>
          </p:nvGrpSpPr>
          <p:grpSpPr>
            <a:xfrm>
              <a:off x="819773" y="103353"/>
              <a:ext cx="585476" cy="585476"/>
              <a:chOff x="0" y="0"/>
              <a:chExt cx="812800" cy="812800"/>
            </a:xfrm>
          </p:grpSpPr>
          <p:sp>
            <p:nvSpPr>
              <p:cNvPr id="450" name="Google Shape;450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451" name="Google Shape;451;p15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5"/>
            <p:cNvGrpSpPr/>
            <p:nvPr/>
          </p:nvGrpSpPr>
          <p:grpSpPr>
            <a:xfrm>
              <a:off x="1506605" y="103353"/>
              <a:ext cx="585476" cy="585476"/>
              <a:chOff x="0" y="0"/>
              <a:chExt cx="812800" cy="812800"/>
            </a:xfrm>
          </p:grpSpPr>
          <p:sp>
            <p:nvSpPr>
              <p:cNvPr id="453" name="Google Shape;453;p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454" name="Google Shape;454;p15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1" name="Google Shape;461;p15"/>
          <p:cNvGrpSpPr/>
          <p:nvPr/>
        </p:nvGrpSpPr>
        <p:grpSpPr>
          <a:xfrm>
            <a:off x="5907970" y="4315714"/>
            <a:ext cx="376061" cy="376061"/>
            <a:chOff x="0" y="0"/>
            <a:chExt cx="812800" cy="812800"/>
          </a:xfrm>
        </p:grpSpPr>
        <p:sp>
          <p:nvSpPr>
            <p:cNvPr id="462" name="Google Shape;462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463" name="Google Shape;463;p15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15"/>
          <p:cNvGrpSpPr/>
          <p:nvPr/>
        </p:nvGrpSpPr>
        <p:grpSpPr>
          <a:xfrm>
            <a:off x="10835618" y="1255618"/>
            <a:ext cx="376061" cy="376061"/>
            <a:chOff x="0" y="0"/>
            <a:chExt cx="812800" cy="812800"/>
          </a:xfrm>
        </p:grpSpPr>
        <p:sp>
          <p:nvSpPr>
            <p:cNvPr id="465" name="Google Shape;465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466" name="Google Shape;466;p15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15"/>
          <p:cNvSpPr txBox="1"/>
          <p:nvPr/>
        </p:nvSpPr>
        <p:spPr>
          <a:xfrm>
            <a:off x="900049" y="1065725"/>
            <a:ext cx="6530600" cy="141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US" sz="7667" dirty="0">
                <a:latin typeface="Impact"/>
                <a:ea typeface="Impact"/>
                <a:cs typeface="Impact"/>
                <a:sym typeface="Impact"/>
              </a:rPr>
              <a:t>Group Members</a:t>
            </a:r>
            <a:endParaRPr sz="7667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1" name="Google Shape;471;p15"/>
          <p:cNvSpPr txBox="1"/>
          <p:nvPr/>
        </p:nvSpPr>
        <p:spPr>
          <a:xfrm>
            <a:off x="1033541" y="2984888"/>
            <a:ext cx="4518518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latin typeface="Impact" panose="020B0806030902050204" pitchFamily="34" charset="0"/>
              </a:rPr>
              <a:t>Hussain -183</a:t>
            </a:r>
          </a:p>
          <a:p>
            <a:r>
              <a:rPr lang="en-US" sz="2400" dirty="0">
                <a:latin typeface="Impact" panose="020B0806030902050204" pitchFamily="34" charset="0"/>
              </a:rPr>
              <a:t>Faizan – 120</a:t>
            </a:r>
          </a:p>
          <a:p>
            <a:r>
              <a:rPr lang="en-US" sz="2400" dirty="0" err="1">
                <a:latin typeface="Impact" panose="020B0806030902050204" pitchFamily="34" charset="0"/>
              </a:rPr>
              <a:t>Laiba</a:t>
            </a:r>
            <a:r>
              <a:rPr lang="en-US" sz="2400" dirty="0">
                <a:latin typeface="Impact" panose="020B0806030902050204" pitchFamily="34" charset="0"/>
              </a:rPr>
              <a:t>- 071</a:t>
            </a:r>
          </a:p>
          <a:p>
            <a:r>
              <a:rPr lang="en-US" sz="2400" dirty="0">
                <a:latin typeface="Impact" panose="020B0806030902050204" pitchFamily="34" charset="0"/>
              </a:rPr>
              <a:t>Ahmad- 096</a:t>
            </a:r>
          </a:p>
          <a:p>
            <a:endParaRPr sz="1100" dirty="0"/>
          </a:p>
        </p:txBody>
      </p:sp>
      <p:pic>
        <p:nvPicPr>
          <p:cNvPr id="472" name="Google Shape;4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5083" y="1276346"/>
            <a:ext cx="3558584" cy="49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1175" y="4691769"/>
            <a:ext cx="733883" cy="70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704" y="3185650"/>
            <a:ext cx="693589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96817" y="-4188100"/>
            <a:ext cx="9936568" cy="9824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12"/>
          <p:cNvGrpSpPr/>
          <p:nvPr/>
        </p:nvGrpSpPr>
        <p:grpSpPr>
          <a:xfrm>
            <a:off x="399528" y="200246"/>
            <a:ext cx="11392944" cy="6308821"/>
            <a:chOff x="0" y="-241102"/>
            <a:chExt cx="22785889" cy="12617644"/>
          </a:xfrm>
        </p:grpSpPr>
        <p:grpSp>
          <p:nvGrpSpPr>
            <p:cNvPr id="295" name="Google Shape;295;p12"/>
            <p:cNvGrpSpPr/>
            <p:nvPr/>
          </p:nvGrpSpPr>
          <p:grpSpPr>
            <a:xfrm>
              <a:off x="0" y="-241102"/>
              <a:ext cx="22785889" cy="12617644"/>
              <a:chOff x="0" y="-47625"/>
              <a:chExt cx="4500916" cy="2492374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297" name="Google Shape;297;p12"/>
              <p:cNvSpPr txBox="1"/>
              <p:nvPr/>
            </p:nvSpPr>
            <p:spPr>
              <a:xfrm>
                <a:off x="0" y="-47625"/>
                <a:ext cx="4500916" cy="2492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8" name="Google Shape;298;p12"/>
            <p:cNvCxnSpPr/>
            <p:nvPr/>
          </p:nvCxnSpPr>
          <p:spPr>
            <a:xfrm>
              <a:off x="7352182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12"/>
            <p:cNvCxnSpPr/>
            <p:nvPr/>
          </p:nvCxnSpPr>
          <p:spPr>
            <a:xfrm>
              <a:off x="15433707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12"/>
            <p:cNvCxnSpPr/>
            <p:nvPr/>
          </p:nvCxnSpPr>
          <p:spPr>
            <a:xfrm>
              <a:off x="0" y="813022"/>
              <a:ext cx="2278588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01" name="Google Shape;301;p12"/>
            <p:cNvGrpSpPr/>
            <p:nvPr/>
          </p:nvGrpSpPr>
          <p:grpSpPr>
            <a:xfrm rot="-5400000">
              <a:off x="21891606" y="145130"/>
              <a:ext cx="478712" cy="506762"/>
              <a:chOff x="0" y="-47625"/>
              <a:chExt cx="812800" cy="860425"/>
            </a:xfrm>
          </p:grpSpPr>
          <p:sp>
            <p:nvSpPr>
              <p:cNvPr id="302" name="Google Shape;302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303" name="Google Shape;303;p12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2"/>
            <p:cNvGrpSpPr/>
            <p:nvPr/>
          </p:nvGrpSpPr>
          <p:grpSpPr>
            <a:xfrm rot="5400000">
              <a:off x="19512199" y="141500"/>
              <a:ext cx="478712" cy="506762"/>
              <a:chOff x="0" y="-47625"/>
              <a:chExt cx="812800" cy="860425"/>
            </a:xfrm>
          </p:grpSpPr>
          <p:sp>
            <p:nvSpPr>
              <p:cNvPr id="305" name="Google Shape;305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306" name="Google Shape;306;p12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12"/>
            <p:cNvSpPr txBox="1"/>
            <p:nvPr/>
          </p:nvSpPr>
          <p:spPr>
            <a:xfrm>
              <a:off x="20114057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 dirty="0">
                  <a:latin typeface="Impact"/>
                  <a:ea typeface="Impact"/>
                  <a:cs typeface="Impact"/>
                  <a:sym typeface="Impact"/>
                </a:rPr>
                <a:t>03/11</a:t>
              </a:r>
              <a:endParaRPr sz="933" dirty="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08" name="Google Shape;308;p12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933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309" name="Google Shape;309;p12"/>
            <p:cNvGrpSpPr/>
            <p:nvPr/>
          </p:nvGrpSpPr>
          <p:grpSpPr>
            <a:xfrm>
              <a:off x="132942" y="103353"/>
              <a:ext cx="585476" cy="585476"/>
              <a:chOff x="0" y="0"/>
              <a:chExt cx="812800" cy="812800"/>
            </a:xfrm>
          </p:grpSpPr>
          <p:sp>
            <p:nvSpPr>
              <p:cNvPr id="310" name="Google Shape;31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311" name="Google Shape;311;p12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12"/>
            <p:cNvGrpSpPr/>
            <p:nvPr/>
          </p:nvGrpSpPr>
          <p:grpSpPr>
            <a:xfrm>
              <a:off x="819773" y="103353"/>
              <a:ext cx="585476" cy="585476"/>
              <a:chOff x="0" y="0"/>
              <a:chExt cx="812800" cy="812800"/>
            </a:xfrm>
          </p:grpSpPr>
          <p:sp>
            <p:nvSpPr>
              <p:cNvPr id="313" name="Google Shape;31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314" name="Google Shape;314;p12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12"/>
            <p:cNvGrpSpPr/>
            <p:nvPr/>
          </p:nvGrpSpPr>
          <p:grpSpPr>
            <a:xfrm>
              <a:off x="1506605" y="103353"/>
              <a:ext cx="585476" cy="585476"/>
              <a:chOff x="0" y="0"/>
              <a:chExt cx="812800" cy="812800"/>
            </a:xfrm>
          </p:grpSpPr>
          <p:sp>
            <p:nvSpPr>
              <p:cNvPr id="316" name="Google Shape;31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317" name="Google Shape;317;p12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8" name="Google Shape;318;p12"/>
          <p:cNvGrpSpPr/>
          <p:nvPr/>
        </p:nvGrpSpPr>
        <p:grpSpPr>
          <a:xfrm>
            <a:off x="6230614" y="2211853"/>
            <a:ext cx="3947920" cy="754501"/>
            <a:chOff x="0" y="-28098"/>
            <a:chExt cx="1625691" cy="298075"/>
          </a:xfrm>
        </p:grpSpPr>
        <p:sp>
          <p:nvSpPr>
            <p:cNvPr id="319" name="Google Shape;319;p12"/>
            <p:cNvSpPr/>
            <p:nvPr/>
          </p:nvSpPr>
          <p:spPr>
            <a:xfrm>
              <a:off x="0" y="0"/>
              <a:ext cx="1625691" cy="250450"/>
            </a:xfrm>
            <a:custGeom>
              <a:avLst/>
              <a:gdLst/>
              <a:ahLst/>
              <a:cxnLst/>
              <a:rect l="l" t="t" r="r" b="b"/>
              <a:pathLst>
                <a:path w="1625691" h="250450" extrusionOk="0">
                  <a:moveTo>
                    <a:pt x="0" y="0"/>
                  </a:moveTo>
                  <a:lnTo>
                    <a:pt x="1625691" y="0"/>
                  </a:lnTo>
                  <a:lnTo>
                    <a:pt x="1625691" y="250450"/>
                  </a:lnTo>
                  <a:lnTo>
                    <a:pt x="0" y="250450"/>
                  </a:lnTo>
                  <a:close/>
                </a:path>
              </a:pathLst>
            </a:custGeom>
            <a:solidFill>
              <a:srgbClr val="5DB647"/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320" name="Google Shape;320;p12"/>
            <p:cNvSpPr txBox="1"/>
            <p:nvPr/>
          </p:nvSpPr>
          <p:spPr>
            <a:xfrm>
              <a:off x="0" y="-28098"/>
              <a:ext cx="1625691" cy="298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2"/>
          <p:cNvGrpSpPr/>
          <p:nvPr/>
        </p:nvGrpSpPr>
        <p:grpSpPr>
          <a:xfrm>
            <a:off x="820414" y="2224210"/>
            <a:ext cx="4216645" cy="705074"/>
            <a:chOff x="0" y="-32591"/>
            <a:chExt cx="1665835" cy="298075"/>
          </a:xfrm>
        </p:grpSpPr>
        <p:sp>
          <p:nvSpPr>
            <p:cNvPr id="322" name="Google Shape;322;p12"/>
            <p:cNvSpPr/>
            <p:nvPr/>
          </p:nvSpPr>
          <p:spPr>
            <a:xfrm>
              <a:off x="0" y="0"/>
              <a:ext cx="1665835" cy="250450"/>
            </a:xfrm>
            <a:custGeom>
              <a:avLst/>
              <a:gdLst/>
              <a:ahLst/>
              <a:cxnLst/>
              <a:rect l="l" t="t" r="r" b="b"/>
              <a:pathLst>
                <a:path w="1665835" h="250450" extrusionOk="0">
                  <a:moveTo>
                    <a:pt x="0" y="0"/>
                  </a:moveTo>
                  <a:lnTo>
                    <a:pt x="1665835" y="0"/>
                  </a:lnTo>
                  <a:lnTo>
                    <a:pt x="1665835" y="250450"/>
                  </a:lnTo>
                  <a:lnTo>
                    <a:pt x="0" y="250450"/>
                  </a:lnTo>
                  <a:close/>
                </a:path>
              </a:pathLst>
            </a:custGeom>
            <a:solidFill>
              <a:srgbClr val="5DB647"/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323" name="Google Shape;323;p12"/>
            <p:cNvSpPr txBox="1"/>
            <p:nvPr/>
          </p:nvSpPr>
          <p:spPr>
            <a:xfrm>
              <a:off x="0" y="-32591"/>
              <a:ext cx="1665835" cy="298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2"/>
          <p:cNvGrpSpPr/>
          <p:nvPr/>
        </p:nvGrpSpPr>
        <p:grpSpPr>
          <a:xfrm>
            <a:off x="6230614" y="4189670"/>
            <a:ext cx="4115031" cy="754502"/>
            <a:chOff x="0" y="-47625"/>
            <a:chExt cx="1625691" cy="298075"/>
          </a:xfrm>
        </p:grpSpPr>
        <p:sp>
          <p:nvSpPr>
            <p:cNvPr id="325" name="Google Shape;325;p12"/>
            <p:cNvSpPr/>
            <p:nvPr/>
          </p:nvSpPr>
          <p:spPr>
            <a:xfrm>
              <a:off x="0" y="0"/>
              <a:ext cx="1625691" cy="250450"/>
            </a:xfrm>
            <a:custGeom>
              <a:avLst/>
              <a:gdLst/>
              <a:ahLst/>
              <a:cxnLst/>
              <a:rect l="l" t="t" r="r" b="b"/>
              <a:pathLst>
                <a:path w="1625691" h="250450" extrusionOk="0">
                  <a:moveTo>
                    <a:pt x="0" y="0"/>
                  </a:moveTo>
                  <a:lnTo>
                    <a:pt x="1625691" y="0"/>
                  </a:lnTo>
                  <a:lnTo>
                    <a:pt x="1625691" y="250450"/>
                  </a:lnTo>
                  <a:lnTo>
                    <a:pt x="0" y="250450"/>
                  </a:lnTo>
                  <a:close/>
                </a:path>
              </a:pathLst>
            </a:custGeom>
            <a:solidFill>
              <a:srgbClr val="5DB647"/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326" name="Google Shape;326;p12"/>
            <p:cNvSpPr txBox="1"/>
            <p:nvPr/>
          </p:nvSpPr>
          <p:spPr>
            <a:xfrm>
              <a:off x="0" y="-47625"/>
              <a:ext cx="1625691" cy="298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2"/>
          <p:cNvGrpSpPr/>
          <p:nvPr/>
        </p:nvGrpSpPr>
        <p:grpSpPr>
          <a:xfrm>
            <a:off x="820414" y="4189670"/>
            <a:ext cx="4216645" cy="754502"/>
            <a:chOff x="0" y="-47625"/>
            <a:chExt cx="1665835" cy="298075"/>
          </a:xfrm>
        </p:grpSpPr>
        <p:sp>
          <p:nvSpPr>
            <p:cNvPr id="328" name="Google Shape;328;p12"/>
            <p:cNvSpPr/>
            <p:nvPr/>
          </p:nvSpPr>
          <p:spPr>
            <a:xfrm>
              <a:off x="0" y="0"/>
              <a:ext cx="1665835" cy="250450"/>
            </a:xfrm>
            <a:custGeom>
              <a:avLst/>
              <a:gdLst/>
              <a:ahLst/>
              <a:cxnLst/>
              <a:rect l="l" t="t" r="r" b="b"/>
              <a:pathLst>
                <a:path w="1665835" h="250450" extrusionOk="0">
                  <a:moveTo>
                    <a:pt x="0" y="0"/>
                  </a:moveTo>
                  <a:lnTo>
                    <a:pt x="1665835" y="0"/>
                  </a:lnTo>
                  <a:lnTo>
                    <a:pt x="1665835" y="250450"/>
                  </a:lnTo>
                  <a:lnTo>
                    <a:pt x="0" y="250450"/>
                  </a:lnTo>
                  <a:close/>
                </a:path>
              </a:pathLst>
            </a:custGeom>
            <a:solidFill>
              <a:srgbClr val="5DB647"/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329" name="Google Shape;329;p12"/>
            <p:cNvSpPr txBox="1"/>
            <p:nvPr/>
          </p:nvSpPr>
          <p:spPr>
            <a:xfrm>
              <a:off x="0" y="-47625"/>
              <a:ext cx="1665835" cy="298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12"/>
          <p:cNvSpPr txBox="1"/>
          <p:nvPr/>
        </p:nvSpPr>
        <p:spPr>
          <a:xfrm>
            <a:off x="6420930" y="2275342"/>
            <a:ext cx="3344095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EEFFEF"/>
                </a:solidFill>
                <a:latin typeface="Impact"/>
                <a:ea typeface="Impact"/>
                <a:cs typeface="Impact"/>
                <a:sym typeface="Impact"/>
              </a:rPr>
              <a:t>Features Offered</a:t>
            </a:r>
            <a:endParaRPr lang="en-US" sz="38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1" name="Google Shape;331;p12"/>
          <p:cNvSpPr txBox="1"/>
          <p:nvPr/>
        </p:nvSpPr>
        <p:spPr>
          <a:xfrm>
            <a:off x="6360919" y="2995543"/>
            <a:ext cx="2204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933" dirty="0"/>
          </a:p>
        </p:txBody>
      </p:sp>
      <p:sp>
        <p:nvSpPr>
          <p:cNvPr id="332" name="Google Shape;332;p12"/>
          <p:cNvSpPr txBox="1"/>
          <p:nvPr/>
        </p:nvSpPr>
        <p:spPr>
          <a:xfrm>
            <a:off x="947736" y="2283853"/>
            <a:ext cx="3344095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EEFFEF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sz="38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916950" y="4346022"/>
            <a:ext cx="4023600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rgbClr val="EEFFEF"/>
                </a:solidFill>
                <a:latin typeface="Impact" panose="020B0806030902050204" pitchFamily="34" charset="0"/>
              </a:rPr>
              <a:t>Details on Services</a:t>
            </a:r>
          </a:p>
          <a:p>
            <a:pPr>
              <a:lnSpc>
                <a:spcPct val="120000"/>
              </a:lnSpc>
            </a:pPr>
            <a:endParaRPr sz="3600" dirty="0">
              <a:solidFill>
                <a:srgbClr val="EEFFEF"/>
              </a:solidFill>
              <a:latin typeface="Impact" panose="020B0806030902050204" pitchFamily="34" charset="0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6448085" y="4346022"/>
            <a:ext cx="3672834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solidFill>
                  <a:srgbClr val="EEFFE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  <a:p>
            <a:pPr>
              <a:lnSpc>
                <a:spcPct val="120000"/>
              </a:lnSpc>
            </a:pPr>
            <a:endParaRPr sz="38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820414" y="886799"/>
            <a:ext cx="10685800" cy="1416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US" sz="7672">
                <a:latin typeface="Impact"/>
                <a:ea typeface="Impact"/>
                <a:cs typeface="Impact"/>
                <a:sym typeface="Impact"/>
              </a:rPr>
              <a:t>Table Of Contents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339" name="Google Shape;339;p12"/>
          <p:cNvGrpSpPr/>
          <p:nvPr/>
        </p:nvGrpSpPr>
        <p:grpSpPr>
          <a:xfrm>
            <a:off x="11130139" y="2379816"/>
            <a:ext cx="376061" cy="376061"/>
            <a:chOff x="0" y="0"/>
            <a:chExt cx="812800" cy="812800"/>
          </a:xfrm>
        </p:grpSpPr>
        <p:sp>
          <p:nvSpPr>
            <p:cNvPr id="340" name="Google Shape;340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341" name="Google Shape;341;p12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12"/>
          <p:cNvGrpSpPr/>
          <p:nvPr/>
        </p:nvGrpSpPr>
        <p:grpSpPr>
          <a:xfrm>
            <a:off x="4497779" y="3478586"/>
            <a:ext cx="376061" cy="376061"/>
            <a:chOff x="0" y="0"/>
            <a:chExt cx="812800" cy="812800"/>
          </a:xfrm>
        </p:grpSpPr>
        <p:sp>
          <p:nvSpPr>
            <p:cNvPr id="343" name="Google Shape;343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344" name="Google Shape;344;p12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D350-21E7-CDAD-3FA7-705AD896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5400" dirty="0"/>
              <a:t>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010A-9085-6AFE-0FFF-ED8DE2F7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033" y="2831690"/>
            <a:ext cx="7465868" cy="343467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The purpose of this Project is to make a system for managing train schedules, reservations, and operations efficiently and to build a foundation needed to develop a simple yet effective subway/train management system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Manual train scheduling and reservation systems are prone to errors and inefficiencies, leading to many inconveniences for the passengers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Programming Languages and Tools </a:t>
            </a:r>
          </a:p>
          <a:p>
            <a:pPr marL="76204" indent="0">
              <a:lnSpc>
                <a:spcPct val="120000"/>
              </a:lnSpc>
              <a:buNone/>
            </a:pPr>
            <a:r>
              <a:rPr lang="en-US" sz="2000" dirty="0"/>
              <a:t>     JAVA/ JAVA FX</a:t>
            </a:r>
          </a:p>
          <a:p>
            <a:endParaRPr lang="en-US" sz="2000" b="1" dirty="0"/>
          </a:p>
        </p:txBody>
      </p:sp>
      <p:pic>
        <p:nvPicPr>
          <p:cNvPr id="4" name="Google Shape;386;p13">
            <a:extLst>
              <a:ext uri="{FF2B5EF4-FFF2-40B4-BE49-F238E27FC236}">
                <a16:creationId xmlns:a16="http://schemas.microsoft.com/office/drawing/2014/main" id="{505C25A2-B461-448E-CDE5-8F62A499154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4901" y="983248"/>
            <a:ext cx="2805916" cy="2781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4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22517" y="-2118032"/>
            <a:ext cx="24476935" cy="13804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1" name="Google Shape;571;p18"/>
          <p:cNvGrpSpPr/>
          <p:nvPr/>
        </p:nvGrpSpPr>
        <p:grpSpPr>
          <a:xfrm>
            <a:off x="399528" y="214314"/>
            <a:ext cx="11392944" cy="6308821"/>
            <a:chOff x="0" y="-241102"/>
            <a:chExt cx="22785889" cy="12617644"/>
          </a:xfrm>
        </p:grpSpPr>
        <p:grpSp>
          <p:nvGrpSpPr>
            <p:cNvPr id="572" name="Google Shape;572;p18"/>
            <p:cNvGrpSpPr/>
            <p:nvPr/>
          </p:nvGrpSpPr>
          <p:grpSpPr>
            <a:xfrm>
              <a:off x="0" y="-241102"/>
              <a:ext cx="22785889" cy="12617644"/>
              <a:chOff x="0" y="-47625"/>
              <a:chExt cx="4500916" cy="2492374"/>
            </a:xfrm>
          </p:grpSpPr>
          <p:sp>
            <p:nvSpPr>
              <p:cNvPr id="573" name="Google Shape;573;p18"/>
              <p:cNvSpPr/>
              <p:nvPr/>
            </p:nvSpPr>
            <p:spPr>
              <a:xfrm>
                <a:off x="0" y="0"/>
                <a:ext cx="450091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4500916" h="2444749" extrusionOk="0">
                    <a:moveTo>
                      <a:pt x="0" y="0"/>
                    </a:moveTo>
                    <a:lnTo>
                      <a:pt x="4500916" y="0"/>
                    </a:lnTo>
                    <a:lnTo>
                      <a:pt x="4500916" y="2444749"/>
                    </a:lnTo>
                    <a:lnTo>
                      <a:pt x="0" y="24447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574" name="Google Shape;574;p18"/>
              <p:cNvSpPr txBox="1"/>
              <p:nvPr/>
            </p:nvSpPr>
            <p:spPr>
              <a:xfrm>
                <a:off x="0" y="-47625"/>
                <a:ext cx="4500916" cy="24923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5" name="Google Shape;575;p18"/>
            <p:cNvCxnSpPr/>
            <p:nvPr/>
          </p:nvCxnSpPr>
          <p:spPr>
            <a:xfrm>
              <a:off x="7352182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6" name="Google Shape;576;p18"/>
            <p:cNvCxnSpPr/>
            <p:nvPr/>
          </p:nvCxnSpPr>
          <p:spPr>
            <a:xfrm>
              <a:off x="15433707" y="0"/>
              <a:ext cx="0" cy="793972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7" name="Google Shape;577;p18"/>
            <p:cNvCxnSpPr/>
            <p:nvPr/>
          </p:nvCxnSpPr>
          <p:spPr>
            <a:xfrm>
              <a:off x="0" y="813022"/>
              <a:ext cx="2278588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8" name="Google Shape;578;p18"/>
            <p:cNvGrpSpPr/>
            <p:nvPr/>
          </p:nvGrpSpPr>
          <p:grpSpPr>
            <a:xfrm rot="-5400000">
              <a:off x="21891606" y="145130"/>
              <a:ext cx="478712" cy="506762"/>
              <a:chOff x="0" y="-47625"/>
              <a:chExt cx="812800" cy="860425"/>
            </a:xfrm>
          </p:grpSpPr>
          <p:sp>
            <p:nvSpPr>
              <p:cNvPr id="579" name="Google Shape;57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580" name="Google Shape;580;p18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18"/>
            <p:cNvGrpSpPr/>
            <p:nvPr/>
          </p:nvGrpSpPr>
          <p:grpSpPr>
            <a:xfrm rot="5400000">
              <a:off x="19512199" y="141500"/>
              <a:ext cx="478712" cy="506762"/>
              <a:chOff x="0" y="-47625"/>
              <a:chExt cx="812800" cy="860425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609600" y="406400"/>
                    </a:lnTo>
                    <a:lnTo>
                      <a:pt x="812800" y="406400"/>
                    </a:lnTo>
                    <a:lnTo>
                      <a:pt x="406400" y="81280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583" name="Google Shape;583;p18"/>
              <p:cNvSpPr txBox="1"/>
              <p:nvPr/>
            </p:nvSpPr>
            <p:spPr>
              <a:xfrm>
                <a:off x="203200" y="-47625"/>
                <a:ext cx="406400" cy="758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18"/>
            <p:cNvSpPr txBox="1"/>
            <p:nvPr/>
          </p:nvSpPr>
          <p:spPr>
            <a:xfrm>
              <a:off x="20114057" y="119844"/>
              <a:ext cx="17190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 dirty="0">
                  <a:latin typeface="Impact"/>
                  <a:ea typeface="Impact"/>
                  <a:cs typeface="Impact"/>
                  <a:sym typeface="Impact"/>
                </a:rPr>
                <a:t>05/11</a:t>
              </a:r>
              <a:endParaRPr sz="933" dirty="0"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585" name="Google Shape;585;p18"/>
            <p:cNvSpPr txBox="1"/>
            <p:nvPr/>
          </p:nvSpPr>
          <p:spPr>
            <a:xfrm>
              <a:off x="7994660" y="119844"/>
              <a:ext cx="6796500" cy="58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08"/>
                </a:lnSpc>
              </a:pPr>
              <a:r>
                <a:rPr lang="en-US" sz="1573">
                  <a:latin typeface="Impact"/>
                  <a:ea typeface="Impact"/>
                  <a:cs typeface="Impact"/>
                  <a:sym typeface="Impact"/>
                </a:rPr>
                <a:t>WWW.RAILROAD.COM</a:t>
              </a:r>
              <a:endParaRPr sz="933">
                <a:latin typeface="Impact"/>
                <a:ea typeface="Impact"/>
                <a:cs typeface="Impact"/>
                <a:sym typeface="Impact"/>
              </a:endParaRPr>
            </a:p>
          </p:txBody>
        </p:sp>
        <p:grpSp>
          <p:nvGrpSpPr>
            <p:cNvPr id="586" name="Google Shape;586;p18"/>
            <p:cNvGrpSpPr/>
            <p:nvPr/>
          </p:nvGrpSpPr>
          <p:grpSpPr>
            <a:xfrm>
              <a:off x="132942" y="103353"/>
              <a:ext cx="585476" cy="585476"/>
              <a:chOff x="0" y="0"/>
              <a:chExt cx="812800" cy="812800"/>
            </a:xfrm>
          </p:grpSpPr>
          <p:sp>
            <p:nvSpPr>
              <p:cNvPr id="587" name="Google Shape;58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5DB647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588" name="Google Shape;588;p18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18"/>
            <p:cNvGrpSpPr/>
            <p:nvPr/>
          </p:nvGrpSpPr>
          <p:grpSpPr>
            <a:xfrm>
              <a:off x="819773" y="103353"/>
              <a:ext cx="585476" cy="585476"/>
              <a:chOff x="0" y="0"/>
              <a:chExt cx="812800" cy="812800"/>
            </a:xfrm>
          </p:grpSpPr>
          <p:sp>
            <p:nvSpPr>
              <p:cNvPr id="590" name="Google Shape;59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45B5B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18"/>
            <p:cNvGrpSpPr/>
            <p:nvPr/>
          </p:nvGrpSpPr>
          <p:grpSpPr>
            <a:xfrm>
              <a:off x="1506605" y="103353"/>
              <a:ext cx="585476" cy="585476"/>
              <a:chOff x="0" y="0"/>
              <a:chExt cx="812800" cy="812800"/>
            </a:xfrm>
          </p:grpSpPr>
          <p:sp>
            <p:nvSpPr>
              <p:cNvPr id="593" name="Google Shape;59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D7843"/>
              </a:solidFill>
              <a:ln w="28575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33"/>
              </a:p>
            </p:txBody>
          </p:sp>
          <p:sp>
            <p:nvSpPr>
              <p:cNvPr id="594" name="Google Shape;594;p18"/>
              <p:cNvSpPr txBox="1"/>
              <p:nvPr/>
            </p:nvSpPr>
            <p:spPr>
              <a:xfrm>
                <a:off x="190500" y="142875"/>
                <a:ext cx="431800" cy="479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1866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5" name="Google Shape;595;p18"/>
          <p:cNvGrpSpPr/>
          <p:nvPr/>
        </p:nvGrpSpPr>
        <p:grpSpPr>
          <a:xfrm>
            <a:off x="980182" y="2556685"/>
            <a:ext cx="1008601" cy="1068732"/>
            <a:chOff x="0" y="-47625"/>
            <a:chExt cx="398460" cy="422215"/>
          </a:xfrm>
        </p:grpSpPr>
        <p:sp>
          <p:nvSpPr>
            <p:cNvPr id="596" name="Google Shape;596;p18"/>
            <p:cNvSpPr/>
            <p:nvPr/>
          </p:nvSpPr>
          <p:spPr>
            <a:xfrm>
              <a:off x="0" y="0"/>
              <a:ext cx="398460" cy="374590"/>
            </a:xfrm>
            <a:custGeom>
              <a:avLst/>
              <a:gdLst/>
              <a:ahLst/>
              <a:cxnLst/>
              <a:rect l="l" t="t" r="r" b="b"/>
              <a:pathLst>
                <a:path w="398460" h="374590" extrusionOk="0">
                  <a:moveTo>
                    <a:pt x="0" y="0"/>
                  </a:moveTo>
                  <a:lnTo>
                    <a:pt x="398460" y="0"/>
                  </a:lnTo>
                  <a:lnTo>
                    <a:pt x="398460" y="374590"/>
                  </a:lnTo>
                  <a:lnTo>
                    <a:pt x="0" y="374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597" name="Google Shape;597;p18"/>
            <p:cNvSpPr txBox="1"/>
            <p:nvPr/>
          </p:nvSpPr>
          <p:spPr>
            <a:xfrm>
              <a:off x="0" y="-47625"/>
              <a:ext cx="398460" cy="422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18"/>
          <p:cNvGrpSpPr/>
          <p:nvPr/>
        </p:nvGrpSpPr>
        <p:grpSpPr>
          <a:xfrm>
            <a:off x="980182" y="4163856"/>
            <a:ext cx="1008601" cy="1068732"/>
            <a:chOff x="0" y="-47625"/>
            <a:chExt cx="398460" cy="422215"/>
          </a:xfrm>
        </p:grpSpPr>
        <p:sp>
          <p:nvSpPr>
            <p:cNvPr id="599" name="Google Shape;599;p18"/>
            <p:cNvSpPr/>
            <p:nvPr/>
          </p:nvSpPr>
          <p:spPr>
            <a:xfrm>
              <a:off x="0" y="0"/>
              <a:ext cx="398460" cy="374590"/>
            </a:xfrm>
            <a:custGeom>
              <a:avLst/>
              <a:gdLst/>
              <a:ahLst/>
              <a:cxnLst/>
              <a:rect l="l" t="t" r="r" b="b"/>
              <a:pathLst>
                <a:path w="398460" h="374590" extrusionOk="0">
                  <a:moveTo>
                    <a:pt x="0" y="0"/>
                  </a:moveTo>
                  <a:lnTo>
                    <a:pt x="398460" y="0"/>
                  </a:lnTo>
                  <a:lnTo>
                    <a:pt x="398460" y="374590"/>
                  </a:lnTo>
                  <a:lnTo>
                    <a:pt x="0" y="374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600" name="Google Shape;600;p18"/>
            <p:cNvSpPr txBox="1"/>
            <p:nvPr/>
          </p:nvSpPr>
          <p:spPr>
            <a:xfrm>
              <a:off x="0" y="-47625"/>
              <a:ext cx="398460" cy="422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18"/>
          <p:cNvGrpSpPr/>
          <p:nvPr/>
        </p:nvGrpSpPr>
        <p:grpSpPr>
          <a:xfrm>
            <a:off x="5587321" y="2539357"/>
            <a:ext cx="1008601" cy="1068732"/>
            <a:chOff x="0" y="-47625"/>
            <a:chExt cx="398460" cy="422215"/>
          </a:xfrm>
        </p:grpSpPr>
        <p:sp>
          <p:nvSpPr>
            <p:cNvPr id="602" name="Google Shape;602;p18"/>
            <p:cNvSpPr/>
            <p:nvPr/>
          </p:nvSpPr>
          <p:spPr>
            <a:xfrm>
              <a:off x="0" y="0"/>
              <a:ext cx="398460" cy="374590"/>
            </a:xfrm>
            <a:custGeom>
              <a:avLst/>
              <a:gdLst/>
              <a:ahLst/>
              <a:cxnLst/>
              <a:rect l="l" t="t" r="r" b="b"/>
              <a:pathLst>
                <a:path w="398460" h="374590" extrusionOk="0">
                  <a:moveTo>
                    <a:pt x="0" y="0"/>
                  </a:moveTo>
                  <a:lnTo>
                    <a:pt x="398460" y="0"/>
                  </a:lnTo>
                  <a:lnTo>
                    <a:pt x="398460" y="374590"/>
                  </a:lnTo>
                  <a:lnTo>
                    <a:pt x="0" y="374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603" name="Google Shape;603;p18"/>
            <p:cNvSpPr txBox="1"/>
            <p:nvPr/>
          </p:nvSpPr>
          <p:spPr>
            <a:xfrm>
              <a:off x="0" y="-47625"/>
              <a:ext cx="398460" cy="422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4" name="Google Shape;604;p18"/>
          <p:cNvGrpSpPr/>
          <p:nvPr/>
        </p:nvGrpSpPr>
        <p:grpSpPr>
          <a:xfrm>
            <a:off x="5587321" y="4163856"/>
            <a:ext cx="1008601" cy="1068732"/>
            <a:chOff x="0" y="-47625"/>
            <a:chExt cx="398460" cy="422215"/>
          </a:xfrm>
        </p:grpSpPr>
        <p:sp>
          <p:nvSpPr>
            <p:cNvPr id="605" name="Google Shape;605;p18"/>
            <p:cNvSpPr/>
            <p:nvPr/>
          </p:nvSpPr>
          <p:spPr>
            <a:xfrm>
              <a:off x="0" y="0"/>
              <a:ext cx="398460" cy="374590"/>
            </a:xfrm>
            <a:custGeom>
              <a:avLst/>
              <a:gdLst/>
              <a:ahLst/>
              <a:cxnLst/>
              <a:rect l="l" t="t" r="r" b="b"/>
              <a:pathLst>
                <a:path w="398460" h="374590" extrusionOk="0">
                  <a:moveTo>
                    <a:pt x="0" y="0"/>
                  </a:moveTo>
                  <a:lnTo>
                    <a:pt x="398460" y="0"/>
                  </a:lnTo>
                  <a:lnTo>
                    <a:pt x="398460" y="374590"/>
                  </a:lnTo>
                  <a:lnTo>
                    <a:pt x="0" y="374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606" name="Google Shape;606;p18"/>
            <p:cNvSpPr txBox="1"/>
            <p:nvPr/>
          </p:nvSpPr>
          <p:spPr>
            <a:xfrm>
              <a:off x="0" y="-47625"/>
              <a:ext cx="398460" cy="422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Google Shape;607;p18"/>
          <p:cNvSpPr/>
          <p:nvPr/>
        </p:nvSpPr>
        <p:spPr>
          <a:xfrm>
            <a:off x="5731963" y="4427019"/>
            <a:ext cx="627339" cy="720327"/>
          </a:xfrm>
          <a:custGeom>
            <a:avLst/>
            <a:gdLst/>
            <a:ahLst/>
            <a:cxnLst/>
            <a:rect l="l" t="t" r="r" b="b"/>
            <a:pathLst>
              <a:path w="941009" h="1080490" extrusionOk="0">
                <a:moveTo>
                  <a:pt x="0" y="0"/>
                </a:moveTo>
                <a:lnTo>
                  <a:pt x="941008" y="0"/>
                </a:lnTo>
                <a:lnTo>
                  <a:pt x="941008" y="1080490"/>
                </a:lnTo>
                <a:lnTo>
                  <a:pt x="0" y="108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sz="933"/>
          </a:p>
        </p:txBody>
      </p:sp>
      <p:sp>
        <p:nvSpPr>
          <p:cNvPr id="608" name="Google Shape;608;p18"/>
          <p:cNvSpPr/>
          <p:nvPr/>
        </p:nvSpPr>
        <p:spPr>
          <a:xfrm>
            <a:off x="1102152" y="4403513"/>
            <a:ext cx="735617" cy="735617"/>
          </a:xfrm>
          <a:custGeom>
            <a:avLst/>
            <a:gdLst/>
            <a:ahLst/>
            <a:cxnLst/>
            <a:rect l="l" t="t" r="r" b="b"/>
            <a:pathLst>
              <a:path w="1103426" h="1103426" extrusionOk="0">
                <a:moveTo>
                  <a:pt x="0" y="0"/>
                </a:moveTo>
                <a:lnTo>
                  <a:pt x="1103426" y="0"/>
                </a:lnTo>
                <a:lnTo>
                  <a:pt x="1103426" y="1103426"/>
                </a:lnTo>
                <a:lnTo>
                  <a:pt x="0" y="11034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sz="933"/>
          </a:p>
        </p:txBody>
      </p:sp>
      <p:sp>
        <p:nvSpPr>
          <p:cNvPr id="609" name="Google Shape;609;p18"/>
          <p:cNvSpPr/>
          <p:nvPr/>
        </p:nvSpPr>
        <p:spPr>
          <a:xfrm>
            <a:off x="1122498" y="2780028"/>
            <a:ext cx="723970" cy="723970"/>
          </a:xfrm>
          <a:custGeom>
            <a:avLst/>
            <a:gdLst/>
            <a:ahLst/>
            <a:cxnLst/>
            <a:rect l="l" t="t" r="r" b="b"/>
            <a:pathLst>
              <a:path w="1085955" h="1085955" extrusionOk="0">
                <a:moveTo>
                  <a:pt x="0" y="0"/>
                </a:moveTo>
                <a:lnTo>
                  <a:pt x="1085955" y="0"/>
                </a:lnTo>
                <a:lnTo>
                  <a:pt x="1085955" y="1085955"/>
                </a:lnTo>
                <a:lnTo>
                  <a:pt x="0" y="1085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sz="933"/>
          </a:p>
        </p:txBody>
      </p:sp>
      <p:grpSp>
        <p:nvGrpSpPr>
          <p:cNvPr id="610" name="Google Shape;610;p18"/>
          <p:cNvGrpSpPr/>
          <p:nvPr/>
        </p:nvGrpSpPr>
        <p:grpSpPr>
          <a:xfrm>
            <a:off x="10602524" y="2251772"/>
            <a:ext cx="376061" cy="376061"/>
            <a:chOff x="0" y="0"/>
            <a:chExt cx="812800" cy="812800"/>
          </a:xfrm>
        </p:grpSpPr>
        <p:sp>
          <p:nvSpPr>
            <p:cNvPr id="611" name="Google Shape;611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612" name="Google Shape;612;p18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18"/>
          <p:cNvGrpSpPr/>
          <p:nvPr/>
        </p:nvGrpSpPr>
        <p:grpSpPr>
          <a:xfrm>
            <a:off x="3083080" y="5625361"/>
            <a:ext cx="376061" cy="376061"/>
            <a:chOff x="0" y="0"/>
            <a:chExt cx="812800" cy="812800"/>
          </a:xfrm>
        </p:grpSpPr>
        <p:sp>
          <p:nvSpPr>
            <p:cNvPr id="614" name="Google Shape;614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en-US" sz="933"/>
            </a:p>
          </p:txBody>
        </p:sp>
        <p:sp>
          <p:nvSpPr>
            <p:cNvPr id="615" name="Google Shape;615;p18"/>
            <p:cNvSpPr txBox="1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Google Shape;616;p18"/>
          <p:cNvSpPr/>
          <p:nvPr/>
        </p:nvSpPr>
        <p:spPr>
          <a:xfrm>
            <a:off x="5791382" y="2787276"/>
            <a:ext cx="508503" cy="669083"/>
          </a:xfrm>
          <a:custGeom>
            <a:avLst/>
            <a:gdLst/>
            <a:ahLst/>
            <a:cxnLst/>
            <a:rect l="l" t="t" r="r" b="b"/>
            <a:pathLst>
              <a:path w="762755" h="1003625" extrusionOk="0">
                <a:moveTo>
                  <a:pt x="0" y="0"/>
                </a:moveTo>
                <a:lnTo>
                  <a:pt x="762756" y="0"/>
                </a:lnTo>
                <a:lnTo>
                  <a:pt x="762756" y="1003625"/>
                </a:lnTo>
                <a:lnTo>
                  <a:pt x="0" y="1003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sz="933"/>
          </a:p>
        </p:txBody>
      </p:sp>
      <p:sp>
        <p:nvSpPr>
          <p:cNvPr id="617" name="Google Shape;617;p18"/>
          <p:cNvSpPr txBox="1"/>
          <p:nvPr/>
        </p:nvSpPr>
        <p:spPr>
          <a:xfrm>
            <a:off x="980182" y="1141819"/>
            <a:ext cx="9622400" cy="141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US" sz="7667" dirty="0">
                <a:latin typeface="Impact"/>
                <a:ea typeface="Impact"/>
                <a:cs typeface="Impact"/>
                <a:sym typeface="Impact"/>
              </a:rPr>
              <a:t>Features Offered</a:t>
            </a:r>
            <a:endParaRPr sz="7667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8" name="Google Shape;618;p18"/>
          <p:cNvSpPr txBox="1"/>
          <p:nvPr/>
        </p:nvSpPr>
        <p:spPr>
          <a:xfrm>
            <a:off x="2165406" y="2831021"/>
            <a:ext cx="3056000" cy="52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67" dirty="0">
                <a:latin typeface="Impact"/>
                <a:ea typeface="Impact"/>
                <a:cs typeface="Impact"/>
                <a:sym typeface="Impact"/>
              </a:rPr>
              <a:t>Train Management </a:t>
            </a:r>
            <a:endParaRPr sz="1667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9" name="Google Shape;619;p18"/>
          <p:cNvSpPr txBox="1"/>
          <p:nvPr/>
        </p:nvSpPr>
        <p:spPr>
          <a:xfrm>
            <a:off x="2164228" y="4564823"/>
            <a:ext cx="3304194" cy="52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67" dirty="0">
                <a:latin typeface="Impact"/>
                <a:ea typeface="Impact"/>
                <a:cs typeface="Impact"/>
                <a:sym typeface="Impact"/>
              </a:rPr>
              <a:t>Station Management</a:t>
            </a:r>
            <a:endParaRPr sz="2867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0" name="Google Shape;620;p18"/>
          <p:cNvSpPr txBox="1"/>
          <p:nvPr/>
        </p:nvSpPr>
        <p:spPr>
          <a:xfrm>
            <a:off x="6815949" y="2734420"/>
            <a:ext cx="4536393" cy="52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67" dirty="0">
                <a:latin typeface="Impact"/>
                <a:ea typeface="Impact"/>
                <a:cs typeface="Impact"/>
                <a:sym typeface="Impact"/>
              </a:rPr>
              <a:t>Schedule/Route Management</a:t>
            </a:r>
            <a:endParaRPr sz="2867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1" name="Google Shape;621;p18"/>
          <p:cNvSpPr txBox="1"/>
          <p:nvPr/>
        </p:nvSpPr>
        <p:spPr>
          <a:xfrm>
            <a:off x="6886681" y="4519306"/>
            <a:ext cx="4018000" cy="52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67" dirty="0">
                <a:latin typeface="Impact"/>
                <a:ea typeface="Impact"/>
                <a:cs typeface="Impact"/>
                <a:sym typeface="Impact"/>
              </a:rPr>
              <a:t>Ticket Processing</a:t>
            </a:r>
            <a:endParaRPr sz="2867"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B659-44D3-BCCA-BC97-0F17E92F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81" y="1080192"/>
            <a:ext cx="10122400" cy="762000"/>
          </a:xfrm>
        </p:spPr>
        <p:txBody>
          <a:bodyPr>
            <a:noAutofit/>
          </a:bodyPr>
          <a:lstStyle/>
          <a:p>
            <a:pPr algn="l"/>
            <a:r>
              <a:rPr lang="en-US" sz="5400" dirty="0"/>
              <a:t>   </a:t>
            </a:r>
            <a:r>
              <a:rPr lang="en-US" sz="3600" dirty="0"/>
              <a:t>STATION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51F4-3A7C-9DBC-6DEA-12C91E18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581" y="2221963"/>
            <a:ext cx="5486400" cy="3017400"/>
          </a:xfrm>
        </p:spPr>
        <p:txBody>
          <a:bodyPr/>
          <a:lstStyle/>
          <a:p>
            <a:r>
              <a:rPr lang="en-US" dirty="0"/>
              <a:t>Station Management</a:t>
            </a:r>
          </a:p>
          <a:p>
            <a:endParaRPr lang="en-US" dirty="0"/>
          </a:p>
          <a:p>
            <a:r>
              <a:rPr lang="en-US" dirty="0"/>
              <a:t>Add Stations Names</a:t>
            </a:r>
          </a:p>
          <a:p>
            <a:endParaRPr lang="en-US" dirty="0"/>
          </a:p>
          <a:p>
            <a:r>
              <a:rPr lang="en-US" dirty="0"/>
              <a:t>Add Station City</a:t>
            </a:r>
          </a:p>
          <a:p>
            <a:endParaRPr lang="en-US" dirty="0"/>
          </a:p>
          <a:p>
            <a:r>
              <a:rPr lang="en-US" dirty="0"/>
              <a:t>Station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39FBD-1F93-5B47-BF6D-95979DFF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750" y="1596573"/>
            <a:ext cx="4095677" cy="3642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A0E0B-F0EA-0AFC-69DD-4D970012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613" y="2322546"/>
            <a:ext cx="2589690" cy="2190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9A1F-2B09-D251-3188-8054F792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28" y="1125033"/>
            <a:ext cx="10122400" cy="762000"/>
          </a:xfrm>
        </p:spPr>
        <p:txBody>
          <a:bodyPr/>
          <a:lstStyle/>
          <a:p>
            <a:pPr algn="l"/>
            <a:r>
              <a:rPr lang="en-US" sz="3600" dirty="0"/>
              <a:t>      TRAIN MANAGMENT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0CF7-C335-05E1-EA4F-CF6CDF67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328" y="2160081"/>
            <a:ext cx="5486400" cy="3731874"/>
          </a:xfrm>
        </p:spPr>
        <p:txBody>
          <a:bodyPr/>
          <a:lstStyle/>
          <a:p>
            <a:r>
              <a:rPr lang="en-US" dirty="0"/>
              <a:t>Edit and Manage Trains</a:t>
            </a:r>
          </a:p>
          <a:p>
            <a:endParaRPr lang="en-US" dirty="0"/>
          </a:p>
          <a:p>
            <a:r>
              <a:rPr lang="en-US" dirty="0"/>
              <a:t>Passenger Capacity</a:t>
            </a:r>
          </a:p>
          <a:p>
            <a:endParaRPr lang="en-US" dirty="0"/>
          </a:p>
          <a:p>
            <a:r>
              <a:rPr lang="en-US" dirty="0"/>
              <a:t>Train Facilities</a:t>
            </a:r>
          </a:p>
          <a:p>
            <a:endParaRPr lang="en-US" dirty="0"/>
          </a:p>
          <a:p>
            <a:r>
              <a:rPr lang="en-US" dirty="0"/>
              <a:t>Train Identification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2B17A-E4EC-EE4A-9B56-B2B04CF2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48" y="1125033"/>
            <a:ext cx="4191585" cy="5129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9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3CF4-3074-B2A8-8020-64F78B3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79" y="1170590"/>
            <a:ext cx="10122400" cy="762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   Route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F1E-0EFD-1EFD-0159-47F4044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336" y="2289010"/>
            <a:ext cx="5486400" cy="3017400"/>
          </a:xfrm>
        </p:spPr>
        <p:txBody>
          <a:bodyPr>
            <a:normAutofit/>
          </a:bodyPr>
          <a:lstStyle/>
          <a:p>
            <a:r>
              <a:rPr lang="en-US" dirty="0"/>
              <a:t>Add Departure Timing </a:t>
            </a:r>
          </a:p>
          <a:p>
            <a:endParaRPr lang="en-US" dirty="0"/>
          </a:p>
          <a:p>
            <a:r>
              <a:rPr lang="en-US" dirty="0"/>
              <a:t>Add Arrival Timing </a:t>
            </a:r>
          </a:p>
          <a:p>
            <a:endParaRPr lang="en-US" dirty="0"/>
          </a:p>
          <a:p>
            <a:r>
              <a:rPr lang="en-US" dirty="0"/>
              <a:t>Define Distance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69185-97AF-D9E0-C20A-74157647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04" y="1231915"/>
            <a:ext cx="4239217" cy="4925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6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3CF4-3074-B2A8-8020-64F78B3F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979" y="1170590"/>
            <a:ext cx="10122400" cy="762000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   Route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F1E-0EFD-1EFD-0159-47F4044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336" y="2289010"/>
            <a:ext cx="5486400" cy="3017400"/>
          </a:xfrm>
        </p:spPr>
        <p:txBody>
          <a:bodyPr>
            <a:normAutofit/>
          </a:bodyPr>
          <a:lstStyle/>
          <a:p>
            <a:r>
              <a:rPr lang="en-US" dirty="0"/>
              <a:t>Train List</a:t>
            </a:r>
          </a:p>
          <a:p>
            <a:endParaRPr lang="en-US" dirty="0"/>
          </a:p>
          <a:p>
            <a:r>
              <a:rPr lang="en-US" dirty="0"/>
              <a:t>Assigns a route to the selected train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CBC95-287B-03C6-976F-A1C22F63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94" y="1383732"/>
            <a:ext cx="437258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8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ailroad Minitheme">
  <a:themeElements>
    <a:clrScheme name="Office">
      <a:dk1>
        <a:srgbClr val="000000"/>
      </a:dk1>
      <a:lt1>
        <a:srgbClr val="FFFFFF"/>
      </a:lt1>
      <a:dk2>
        <a:srgbClr val="EEFFEF"/>
      </a:dk2>
      <a:lt2>
        <a:srgbClr val="5DB647"/>
      </a:lt2>
      <a:accent1>
        <a:srgbClr val="ED7843"/>
      </a:accent1>
      <a:accent2>
        <a:srgbClr val="F45B5B"/>
      </a:accent2>
      <a:accent3>
        <a:srgbClr val="888888"/>
      </a:accent3>
      <a:accent4>
        <a:srgbClr val="FFFFFF"/>
      </a:accent4>
      <a:accent5>
        <a:srgbClr val="EEFFEF"/>
      </a:accent5>
      <a:accent6>
        <a:srgbClr val="5DB647"/>
      </a:accent6>
      <a:hlink>
        <a:srgbClr val="ED784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14389DC-024C-449E-9AA9-DBCA0160963D}">
  <we:reference id="wa200005566" version="1.0.0.0" store="en-US" storeType="OMEX"/>
  <we:alternateReferences>
    <we:reference id="WA200005566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87ED085-735C-4352-96A0-5010203007AE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F2A64A7-18A3-4EC6-8553-D430923E4833}">
  <we:reference id="wa200006000" version="1.2.1.0" store="en-US" storeType="OMEX"/>
  <we:alternateReferences>
    <we:reference id="wa200006000" version="1.2.1.0" store="wa200006000" storeType="OMEX"/>
  </we:alternateReferences>
  <we:properties>
    <we:property name="document_UID" value="&quot;64cbf556-831a-44ab-a95c-3b05653a3a3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Colorful Geometric Map Vintage Geography Presentation</Template>
  <TotalTime>1365</TotalTime>
  <Words>292</Words>
  <Application>Microsoft Office PowerPoint</Application>
  <PresentationFormat>Widescreen</PresentationFormat>
  <Paragraphs>85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Impact</vt:lpstr>
      <vt:lpstr>Proxima Nova</vt:lpstr>
      <vt:lpstr>Railroad Minitheme</vt:lpstr>
      <vt:lpstr>PowerPoint Presentation</vt:lpstr>
      <vt:lpstr>PowerPoint Presentation</vt:lpstr>
      <vt:lpstr>PowerPoint Presentation</vt:lpstr>
      <vt:lpstr>   INTRODUCTION</vt:lpstr>
      <vt:lpstr>PowerPoint Presentation</vt:lpstr>
      <vt:lpstr>   STATION OPERATIONS</vt:lpstr>
      <vt:lpstr>      TRAIN MANAGMENT</vt:lpstr>
      <vt:lpstr>   Route Management</vt:lpstr>
      <vt:lpstr>   Route Assignment</vt:lpstr>
      <vt:lpstr>TICKET PROCESSING</vt:lpstr>
      <vt:lpstr>FEEDBACK</vt:lpstr>
      <vt:lpstr>Seat Cancellation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Subway Management System</dc:title>
  <dc:creator>nosheern shahbaz</dc:creator>
  <cp:lastModifiedBy>FA23-BCS-096(MUHAMMAD AHMAD JAVAID)</cp:lastModifiedBy>
  <cp:revision>67</cp:revision>
  <dcterms:created xsi:type="dcterms:W3CDTF">2024-05-20T16:40:18Z</dcterms:created>
  <dcterms:modified xsi:type="dcterms:W3CDTF">2024-05-23T06:42:41Z</dcterms:modified>
</cp:coreProperties>
</file>