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60" r:id="rId8"/>
    <p:sldId id="270" r:id="rId9"/>
    <p:sldId id="271" r:id="rId10"/>
    <p:sldId id="261" r:id="rId11"/>
    <p:sldId id="267" r:id="rId12"/>
    <p:sldId id="262" r:id="rId13"/>
    <p:sldId id="272" r:id="rId14"/>
    <p:sldId id="273" r:id="rId15"/>
    <p:sldId id="274" r:id="rId16"/>
    <p:sldId id="275" r:id="rId17"/>
    <p:sldId id="263" r:id="rId18"/>
    <p:sldId id="276" r:id="rId19"/>
    <p:sldId id="277" r:id="rId20"/>
    <p:sldId id="278" r:id="rId21"/>
    <p:sldId id="279" r:id="rId22"/>
    <p:sldId id="280" r:id="rId23"/>
    <p:sldId id="264" r:id="rId24"/>
    <p:sldId id="281" r:id="rId25"/>
    <p:sldId id="282" r:id="rId26"/>
    <p:sldId id="265" r:id="rId27"/>
    <p:sldId id="283" r:id="rId28"/>
    <p:sldId id="266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smoke@szabi.de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comunicatie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bazat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tehnologii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Tehnologiile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folosite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aplicatie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Pasii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Intrebari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Tehnologiile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folosite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aplicatie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partea</a:t>
            </a:r>
            <a:r>
              <a:rPr lang="en-US" dirty="0" smtClean="0"/>
              <a:t> de server</a:t>
            </a:r>
          </a:p>
          <a:p>
            <a:r>
              <a:rPr lang="en-US" dirty="0" smtClean="0"/>
              <a:t>HTML + CSS</a:t>
            </a:r>
          </a:p>
          <a:p>
            <a:pPr lvl="1"/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interfata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comunicarea</a:t>
            </a:r>
            <a:r>
              <a:rPr lang="en-US" dirty="0" smtClean="0"/>
              <a:t> cu browser</a:t>
            </a:r>
          </a:p>
          <a:p>
            <a:pPr lvl="1"/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folosirea</a:t>
            </a:r>
            <a:r>
              <a:rPr lang="en-US" dirty="0" smtClean="0"/>
              <a:t> API-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WebRTC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pPr marL="5715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19" y="1156399"/>
            <a:ext cx="1591101" cy="795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20" y="2167128"/>
            <a:ext cx="1273797" cy="1386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34" y="2125580"/>
            <a:ext cx="1048607" cy="1470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81" y="3554042"/>
            <a:ext cx="987353" cy="1119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05" y="4747344"/>
            <a:ext cx="1997122" cy="10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aplicatie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Arhitectura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sistemului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Pasii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Intrebari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Arhitectura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de tip layer</a:t>
            </a:r>
          </a:p>
          <a:p>
            <a:r>
              <a:rPr lang="en-US" dirty="0" err="1" smtClean="0"/>
              <a:t>Avantaj</a:t>
            </a:r>
            <a:endParaRPr lang="en-US" dirty="0" smtClean="0"/>
          </a:p>
          <a:p>
            <a:pPr lvl="1"/>
            <a:r>
              <a:rPr lang="en-US" dirty="0" err="1" smtClean="0"/>
              <a:t>Cuplaj</a:t>
            </a:r>
            <a:r>
              <a:rPr lang="en-US" dirty="0" smtClean="0"/>
              <a:t> slab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endParaRPr lang="en-US" dirty="0" smtClean="0"/>
          </a:p>
          <a:p>
            <a:pPr lvl="1"/>
            <a:r>
              <a:rPr lang="en-US" dirty="0" err="1" smtClean="0"/>
              <a:t>Separarea</a:t>
            </a:r>
            <a:r>
              <a:rPr lang="en-US" dirty="0" smtClean="0"/>
              <a:t> </a:t>
            </a:r>
            <a:r>
              <a:rPr lang="en-US" dirty="0" err="1" smtClean="0"/>
              <a:t>responsabilitatilor</a:t>
            </a:r>
            <a:endParaRPr lang="en-US" dirty="0" smtClean="0"/>
          </a:p>
          <a:p>
            <a:pPr lvl="1"/>
            <a:r>
              <a:rPr lang="en-US" dirty="0" err="1" smtClean="0"/>
              <a:t>Modificarile</a:t>
            </a:r>
            <a:r>
              <a:rPr lang="en-US" dirty="0" smtClean="0"/>
              <a:t> </a:t>
            </a:r>
            <a:r>
              <a:rPr lang="en-US" dirty="0" err="1" smtClean="0"/>
              <a:t>componentelor</a:t>
            </a:r>
            <a:endParaRPr lang="en-US" dirty="0" smtClean="0"/>
          </a:p>
          <a:p>
            <a:pPr lvl="1"/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usoara</a:t>
            </a:r>
            <a:endParaRPr lang="en-US" dirty="0"/>
          </a:p>
          <a:p>
            <a:pPr lvl="1"/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usoara</a:t>
            </a:r>
            <a:endParaRPr lang="en-US" dirty="0"/>
          </a:p>
        </p:txBody>
      </p:sp>
      <p:pic>
        <p:nvPicPr>
          <p:cNvPr id="4" name="Picture 3" descr="C:\Users\Arctigor\Downloads\lay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55" y="1270000"/>
            <a:ext cx="2953494" cy="423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1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Arhitectura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de </a:t>
            </a:r>
            <a:r>
              <a:rPr lang="en-US" dirty="0" err="1" smtClean="0"/>
              <a:t>componente</a:t>
            </a:r>
            <a:endParaRPr lang="en-US" dirty="0" smtClean="0"/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Database</a:t>
            </a:r>
            <a:endParaRPr lang="ro-RO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753" y="3886141"/>
            <a:ext cx="7657830" cy="2385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9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Arhitectura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detaliata</a:t>
            </a:r>
            <a:r>
              <a:rPr lang="en-US" dirty="0" smtClean="0"/>
              <a:t> a </a:t>
            </a:r>
            <a:r>
              <a:rPr lang="en-US" dirty="0" err="1" smtClean="0"/>
              <a:t>componentelor</a:t>
            </a:r>
            <a:endParaRPr lang="ro-RO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3" y="1583140"/>
            <a:ext cx="6564573" cy="52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Arhitectura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44" y="2734599"/>
            <a:ext cx="7760924" cy="41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aplicatie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Pasii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pentru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stabilirea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conexiunii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Intrebari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Pasii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stabilirea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conexiunii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0213"/>
            <a:ext cx="8596668" cy="3880773"/>
          </a:xfrm>
        </p:spPr>
        <p:txBody>
          <a:bodyPr/>
          <a:lstStyle/>
          <a:p>
            <a:r>
              <a:rPr lang="en-US" dirty="0" err="1" smtClean="0"/>
              <a:t>Conectare</a:t>
            </a:r>
            <a:r>
              <a:rPr lang="en-US" dirty="0" smtClean="0"/>
              <a:t> in general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WebRTC</a:t>
            </a:r>
            <a:endParaRPr lang="ro-RO" dirty="0"/>
          </a:p>
        </p:txBody>
      </p:sp>
      <p:pic>
        <p:nvPicPr>
          <p:cNvPr id="4" name="Picture 3" descr="C:\Users\Arctigor\Desktop\webrtc-20150528-16-638 - Cop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10" y="2160948"/>
            <a:ext cx="7074092" cy="4697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0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Pasii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stabilirea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conexiunii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Mecanism</a:t>
            </a:r>
            <a:r>
              <a:rPr lang="en-US" dirty="0" smtClean="0"/>
              <a:t> de </a:t>
            </a:r>
            <a:r>
              <a:rPr lang="en-US" dirty="0" err="1" smtClean="0"/>
              <a:t>semnalizare</a:t>
            </a:r>
            <a:endParaRPr lang="en-US" dirty="0" smtClean="0"/>
          </a:p>
          <a:p>
            <a:r>
              <a:rPr lang="en-US" dirty="0" smtClean="0"/>
              <a:t>SDP</a:t>
            </a:r>
          </a:p>
          <a:p>
            <a:pPr lvl="1"/>
            <a:r>
              <a:rPr lang="en-US" dirty="0" smtClean="0"/>
              <a:t>Session Description Protocol</a:t>
            </a:r>
          </a:p>
          <a:p>
            <a:r>
              <a:rPr lang="en-US" dirty="0" smtClean="0"/>
              <a:t>ICE Candidate</a:t>
            </a:r>
            <a:endParaRPr lang="ro-RO" dirty="0"/>
          </a:p>
          <a:p>
            <a:pPr lvl="1"/>
            <a:r>
              <a:rPr lang="ro-RO" dirty="0"/>
              <a:t>Interactive Connectivity </a:t>
            </a:r>
            <a:r>
              <a:rPr lang="ro-RO" dirty="0" smtClean="0"/>
              <a:t>Establishment</a:t>
            </a:r>
            <a:r>
              <a:rPr lang="en-US" dirty="0" smtClean="0"/>
              <a:t> Candidate</a:t>
            </a:r>
            <a:endParaRPr lang="ro-RO" dirty="0"/>
          </a:p>
          <a:p>
            <a:pPr lvl="1"/>
            <a:r>
              <a:rPr lang="en-US" dirty="0" smtClean="0"/>
              <a:t>Ex: </a:t>
            </a:r>
            <a:r>
              <a:rPr lang="ro-RO" dirty="0" smtClean="0"/>
              <a:t>a=candidate:1 </a:t>
            </a:r>
            <a:r>
              <a:rPr lang="ro-RO" dirty="0"/>
              <a:t>1 </a:t>
            </a:r>
            <a:r>
              <a:rPr lang="ro-RO" b="1" dirty="0"/>
              <a:t>UDP </a:t>
            </a:r>
            <a:r>
              <a:rPr lang="ro-RO" dirty="0"/>
              <a:t>2130706431 </a:t>
            </a:r>
            <a:r>
              <a:rPr lang="ro-RO" b="1" dirty="0"/>
              <a:t>192.168.1.102 1816 </a:t>
            </a:r>
            <a:r>
              <a:rPr lang="ro-RO" dirty="0"/>
              <a:t>typ </a:t>
            </a:r>
            <a:r>
              <a:rPr lang="ro-RO" b="1" dirty="0"/>
              <a:t>host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198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aplicatie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Pasii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Intrebari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Pasii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stabilirea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conexiunii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Ex. de SDP</a:t>
            </a:r>
          </a:p>
          <a:p>
            <a:pPr marL="400050" lvl="1" indent="0">
              <a:buNone/>
            </a:pPr>
            <a:r>
              <a:rPr lang="ro-RO" sz="2000" dirty="0"/>
              <a:t>v=0</a:t>
            </a:r>
          </a:p>
          <a:p>
            <a:pPr marL="400050" lvl="1" indent="0">
              <a:buNone/>
            </a:pPr>
            <a:r>
              <a:rPr lang="ro-RO" sz="2000" dirty="0"/>
              <a:t>o=- 222102017657494456 3 IN IP4 127.0.0.1</a:t>
            </a:r>
          </a:p>
          <a:p>
            <a:pPr marL="400050" lvl="1" indent="0">
              <a:buNone/>
            </a:pPr>
            <a:r>
              <a:rPr lang="ro-RO" sz="2000" dirty="0"/>
              <a:t>s=-</a:t>
            </a:r>
          </a:p>
          <a:p>
            <a:pPr marL="400050" lvl="1" indent="0">
              <a:buNone/>
            </a:pPr>
            <a:r>
              <a:rPr lang="ro-RO" sz="2000" dirty="0"/>
              <a:t>t=0 0</a:t>
            </a:r>
          </a:p>
          <a:p>
            <a:pPr marL="400050" lvl="1" indent="0">
              <a:buNone/>
            </a:pPr>
            <a:r>
              <a:rPr lang="ro-RO" sz="2000" dirty="0"/>
              <a:t>a=group:BUNDLE audio video data</a:t>
            </a:r>
          </a:p>
          <a:p>
            <a:pPr marL="400050" lvl="1" indent="0">
              <a:buNone/>
            </a:pPr>
            <a:r>
              <a:rPr lang="ro-RO" sz="2000" dirty="0"/>
              <a:t>a=msid-semantic: WMS W0n7COXd5Olue6nSuvGjlEzUVwf8DbNB0DcL</a:t>
            </a:r>
          </a:p>
          <a:p>
            <a:pPr marL="400050" lvl="1" indent="0">
              <a:buNone/>
            </a:pPr>
            <a:r>
              <a:rPr lang="ro-RO" sz="2000" dirty="0"/>
              <a:t>m=audio 9 UDP/TLS/RTP/SAVPF 111 103 104 9 0 8 106 105 13 126</a:t>
            </a:r>
          </a:p>
          <a:p>
            <a:pPr marL="400050" lvl="1" indent="0">
              <a:buNone/>
            </a:pPr>
            <a:r>
              <a:rPr lang="ro-RO" sz="2000" dirty="0"/>
              <a:t>c=IN IP4 0.0.0.0</a:t>
            </a:r>
          </a:p>
        </p:txBody>
      </p:sp>
    </p:spTree>
    <p:extLst>
      <p:ext uri="{BB962C8B-B14F-4D97-AF65-F5344CB8AC3E}">
        <p14:creationId xmlns:p14="http://schemas.microsoft.com/office/powerpoint/2010/main" val="26022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Pasii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stabilirea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conexiunii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Conexiunea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utilizatori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aplicatia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96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rctigor\Desktop\diagram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2" y="0"/>
            <a:ext cx="6277969" cy="6755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2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aplicatie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Pasii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Testare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Intrebari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Testare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Smoke testing</a:t>
            </a:r>
          </a:p>
          <a:p>
            <a:pPr lvl="1"/>
            <a:r>
              <a:rPr lang="en-US" dirty="0" err="1" smtClean="0"/>
              <a:t>Inregistrare</a:t>
            </a:r>
            <a:endParaRPr lang="en-US" dirty="0" smtClean="0"/>
          </a:p>
          <a:p>
            <a:pPr lvl="1"/>
            <a:r>
              <a:rPr lang="en-US" dirty="0" smtClean="0"/>
              <a:t>Login/Logout</a:t>
            </a:r>
          </a:p>
          <a:p>
            <a:pPr lvl="1"/>
            <a:r>
              <a:rPr lang="en-US" dirty="0" err="1" smtClean="0"/>
              <a:t>Adaugare</a:t>
            </a:r>
            <a:r>
              <a:rPr lang="en-US" dirty="0" smtClean="0"/>
              <a:t> </a:t>
            </a:r>
            <a:r>
              <a:rPr lang="en-US" dirty="0" err="1" smtClean="0"/>
              <a:t>prieteni</a:t>
            </a:r>
            <a:endParaRPr lang="en-US" dirty="0" smtClean="0"/>
          </a:p>
          <a:p>
            <a:pPr lvl="1"/>
            <a:r>
              <a:rPr lang="en-US" dirty="0" err="1" smtClean="0"/>
              <a:t>Conectare</a:t>
            </a:r>
            <a:r>
              <a:rPr lang="en-US" dirty="0" smtClean="0"/>
              <a:t> cu </a:t>
            </a:r>
            <a:r>
              <a:rPr lang="en-US" dirty="0" err="1" smtClean="0"/>
              <a:t>prieteni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7528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Testare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9019"/>
            <a:ext cx="8596668" cy="3880773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de scenario de test</a:t>
            </a:r>
            <a:endParaRPr lang="ro-RO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99621"/>
              </p:ext>
            </p:extLst>
          </p:nvPr>
        </p:nvGraphicFramePr>
        <p:xfrm>
          <a:off x="4176215" y="172475"/>
          <a:ext cx="5609230" cy="6685524"/>
        </p:xfrm>
        <a:graphic>
          <a:graphicData uri="http://schemas.openxmlformats.org/drawingml/2006/table">
            <a:tbl>
              <a:tblPr firstRow="1" firstCol="1" bandRow="1"/>
              <a:tblGrid>
                <a:gridCol w="2828056"/>
                <a:gridCol w="2781174"/>
              </a:tblGrid>
              <a:tr h="1846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ţ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iunea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actuală</a:t>
                      </a:r>
                      <a:endParaRPr lang="ro-RO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Rezultatul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asteptat</a:t>
                      </a:r>
                      <a:endParaRPr lang="ro-RO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0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apăsa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înregistrare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din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meniu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şi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introduce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câmpurile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de text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următoarele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informaţii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smoke,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smoke@szabi.dev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Smoke1Smoke, Smoke1Smoke 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După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introducerea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infromatiilor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se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apasă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butonul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înregistrare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smoke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şi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parolă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Smoke1Smoke a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fost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redirecţionat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pagină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home.</a:t>
                      </a:r>
                      <a:endParaRPr lang="ro-RO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0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 va apăsa linkul de înregistrare din meniu şi va introduce în câmpurile de text următoarele informaţii: smoke2, smoke2@szabi.dev, Smoke2Smoke, Smoke2Smoke 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După introducerea infromatiilor se apasă butonul de înregistrare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cu nume smoke2 şi parolă Smoke2Smoke a fost creat, iar utilizatorul este redirecţionat la pagină de home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0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va apăsa linkul de înregistrare din meniu şi va introduce în câmpurile de text următoarele informaţii: smoke, </a:t>
                      </a:r>
                      <a:r>
                        <a:rPr lang="en-US" sz="110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smoke@szabi.dev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Smoke1Smoke, Smoke1Smoke 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După introducerea infromatiilor se apasă butonul de înregistrare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va primi un mesaj de eroare că numele de utilizator există deja în baza de date, şi nu va fi redirecţionat pe pagină de home.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0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va apăsa linkul de înregistrare din meniu şi va introduce în câmpurile de text următoarele informaţii: smoke, </a:t>
                      </a:r>
                      <a:r>
                        <a:rPr lang="en-US" sz="110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smoke_mail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Smoke1Smoke, Smoke1Smoke 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După introducerea infromatiilor se apasă butonul de înregistrare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va primi un mesaj de eroare că formatul de email nu este valid, şi nu va fi redirecţionat pe pagină de home.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60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va apăsa linkul de înregistrare din meniu şi nu va completă toate câmpurile de text, după care va apasă butonul de înregistrare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mesaj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eroare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completeze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toate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câmpurile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texit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şi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nu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fi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redirecţionat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pagină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home.</a:t>
                      </a:r>
                      <a:endParaRPr lang="ro-RO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7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aplicatie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Pasii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Concluzie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Intrebari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Concluzie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Peer-to-peer</a:t>
            </a:r>
          </a:p>
          <a:p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pluginuri</a:t>
            </a:r>
            <a:endParaRPr lang="en-US" dirty="0" smtClean="0"/>
          </a:p>
          <a:p>
            <a:r>
              <a:rPr lang="en-US" dirty="0" err="1" smtClean="0"/>
              <a:t>Mecanism</a:t>
            </a:r>
            <a:r>
              <a:rPr lang="en-US" dirty="0" smtClean="0"/>
              <a:t> de </a:t>
            </a:r>
            <a:r>
              <a:rPr lang="en-US" dirty="0" err="1" smtClean="0"/>
              <a:t>semnalare</a:t>
            </a:r>
            <a:r>
              <a:rPr lang="en-US" dirty="0" smtClean="0"/>
              <a:t> </a:t>
            </a:r>
            <a:r>
              <a:rPr lang="en-US" dirty="0" err="1" smtClean="0"/>
              <a:t>proprie</a:t>
            </a:r>
            <a:endParaRPr lang="en-US" dirty="0" smtClean="0"/>
          </a:p>
          <a:p>
            <a:r>
              <a:rPr lang="en-US" dirty="0" err="1" smtClean="0"/>
              <a:t>Implementat</a:t>
            </a:r>
            <a:r>
              <a:rPr lang="en-US" dirty="0" smtClean="0"/>
              <a:t> in </a:t>
            </a:r>
            <a:r>
              <a:rPr lang="en-US" dirty="0" err="1" smtClean="0"/>
              <a:t>majoritatea</a:t>
            </a:r>
            <a:r>
              <a:rPr lang="en-US" dirty="0" smtClean="0"/>
              <a:t> </a:t>
            </a:r>
            <a:r>
              <a:rPr lang="en-US" dirty="0" err="1" smtClean="0"/>
              <a:t>browserelor</a:t>
            </a:r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8057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aplicatie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Pasii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Intrebari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5" y="0"/>
            <a:ext cx="6168788" cy="6168788"/>
          </a:xfrm>
        </p:spPr>
      </p:pic>
    </p:spTree>
    <p:extLst>
      <p:ext uri="{BB962C8B-B14F-4D97-AF65-F5344CB8AC3E}">
        <p14:creationId xmlns:p14="http://schemas.microsoft.com/office/powerpoint/2010/main" val="69247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RTC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WebRTC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aplicatie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Pasii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Intrebari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Multumesc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Frumos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Bene Szabolcs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5726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RTC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WebRTC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RTC: </a:t>
            </a:r>
          </a:p>
          <a:p>
            <a:pPr lvl="1"/>
            <a:r>
              <a:rPr lang="en-US" dirty="0" smtClean="0"/>
              <a:t>Real Time Communication</a:t>
            </a:r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nterschimbare</a:t>
            </a:r>
            <a:r>
              <a:rPr lang="en-US" dirty="0" smtClean="0"/>
              <a:t> de </a:t>
            </a:r>
            <a:r>
              <a:rPr lang="en-US" dirty="0" err="1" smtClean="0"/>
              <a:t>informatii</a:t>
            </a:r>
            <a:r>
              <a:rPr lang="en-US" dirty="0" smtClean="0"/>
              <a:t> in </a:t>
            </a:r>
            <a:r>
              <a:rPr lang="en-US" dirty="0" err="1" smtClean="0"/>
              <a:t>timp</a:t>
            </a:r>
            <a:r>
              <a:rPr lang="en-US" dirty="0" smtClean="0"/>
              <a:t> real</a:t>
            </a:r>
          </a:p>
          <a:p>
            <a:pPr lvl="1"/>
            <a:r>
              <a:rPr lang="en-US" dirty="0" smtClean="0"/>
              <a:t>Tip de </a:t>
            </a:r>
            <a:r>
              <a:rPr lang="en-US" dirty="0" err="1" smtClean="0"/>
              <a:t>informatii</a:t>
            </a:r>
            <a:r>
              <a:rPr lang="en-US" dirty="0" smtClean="0"/>
              <a:t>: multimedia, audio, text, </a:t>
            </a:r>
            <a:r>
              <a:rPr lang="en-US" dirty="0" err="1" smtClean="0"/>
              <a:t>biti</a:t>
            </a:r>
            <a:endParaRPr lang="en-US" dirty="0" smtClean="0"/>
          </a:p>
          <a:p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err="1" smtClean="0"/>
              <a:t>Comunicare</a:t>
            </a:r>
            <a:r>
              <a:rPr lang="en-US" dirty="0" smtClean="0"/>
              <a:t> in </a:t>
            </a:r>
            <a:r>
              <a:rPr lang="en-US" dirty="0" err="1" smtClean="0"/>
              <a:t>timp</a:t>
            </a:r>
            <a:r>
              <a:rPr lang="en-US" dirty="0" smtClean="0"/>
              <a:t> real </a:t>
            </a:r>
            <a:r>
              <a:rPr lang="en-US" dirty="0" err="1" smtClean="0"/>
              <a:t>pe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pluginuri</a:t>
            </a:r>
            <a:endParaRPr lang="en-US" dirty="0" smtClean="0"/>
          </a:p>
          <a:p>
            <a:pPr lvl="1"/>
            <a:r>
              <a:rPr lang="en-US" dirty="0" err="1" smtClean="0"/>
              <a:t>Implementat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browsere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15" y="102412"/>
            <a:ext cx="4316508" cy="3655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53" y="3816313"/>
            <a:ext cx="285750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08" y="3758387"/>
            <a:ext cx="2123145" cy="18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RTC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WebRTC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962"/>
            <a:ext cx="8596668" cy="3880773"/>
          </a:xfrm>
        </p:spPr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WebRTC-ului</a:t>
            </a:r>
            <a:endParaRPr lang="en-US" dirty="0" smtClean="0"/>
          </a:p>
          <a:p>
            <a:pPr lvl="1"/>
            <a:r>
              <a:rPr lang="en-US" dirty="0" smtClean="0"/>
              <a:t>Web API</a:t>
            </a:r>
          </a:p>
          <a:p>
            <a:pPr lvl="1"/>
            <a:r>
              <a:rPr lang="en-US" dirty="0" err="1" smtClean="0"/>
              <a:t>WebRTC</a:t>
            </a:r>
            <a:r>
              <a:rPr lang="en-US" dirty="0" smtClean="0"/>
              <a:t> C++ API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11" y="1930400"/>
            <a:ext cx="757294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RTC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WebRTC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conexiuni</a:t>
            </a:r>
            <a:endParaRPr lang="en-US" dirty="0" smtClean="0"/>
          </a:p>
          <a:p>
            <a:pPr lvl="1"/>
            <a:r>
              <a:rPr lang="en-US" dirty="0" smtClean="0"/>
              <a:t>Peer-to-peer</a:t>
            </a:r>
          </a:p>
          <a:p>
            <a:pPr lvl="1"/>
            <a:r>
              <a:rPr lang="en-US" dirty="0" smtClean="0"/>
              <a:t>Multi-Unicast</a:t>
            </a:r>
          </a:p>
          <a:p>
            <a:pPr lvl="1"/>
            <a:r>
              <a:rPr lang="en-US" dirty="0" smtClean="0"/>
              <a:t>Mixer RTP cu un Unicast</a:t>
            </a:r>
            <a:endParaRPr lang="ro-RO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79" y="1522354"/>
            <a:ext cx="2060810" cy="81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08" y="2568635"/>
            <a:ext cx="2045281" cy="182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49" y="4571371"/>
            <a:ext cx="4411069" cy="1528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7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WebRTC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vs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WebSocket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aplicatie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Pasii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Intrebari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595954"/>
            <a:ext cx="8596668" cy="13208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WebRTC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ro-RO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9237"/>
              </p:ext>
            </p:extLst>
          </p:nvPr>
        </p:nvGraphicFramePr>
        <p:xfrm>
          <a:off x="663686" y="1583141"/>
          <a:ext cx="9028341" cy="4817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001"/>
                <a:gridCol w="4582340"/>
              </a:tblGrid>
              <a:tr h="38165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WebRTC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WebScockets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5747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Peer-to-Peer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Acesta este principalul avantaj folosind WebRTC, deoarece nu este nevoie de un webserver pentru transmiterea datelor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WebSockets are nevoie de un webserver centralizat pentru a trimite datele, mesajele sau imaginile video.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5747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Comunicarea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bidirecta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între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client-client;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nevoie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un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serviciu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extern,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numit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signalling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care se transmit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informaţii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reţea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pentru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stabilirea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conexiunii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Comunicarea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bidirectionala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între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client-server-client,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reducând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astfel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viteza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trimitere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datelor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la un client la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altul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810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Suportul pentru WebRTC este oferit numai de ultimele versiuni ale majorităţii browserelor. Ex: Chrome, Firefox, Opera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Suportul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pentru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socketuri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oferit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toate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browserele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810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Folosind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funcţionalitatea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DataChannel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se pot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trimite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neprelucrate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la un client la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altul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fără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folosi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vreun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server de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comunicare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Clienţii trebuie să folosească neaparat ajutorul unui server pentru a putea comunica între ei.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6741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Datele nu sunt transmise pe căi de “incredere”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Datele sunt transmise pe căi de “incredere”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8105">
                <a:tc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Pentru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se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putea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face broadcast (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comunicare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între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2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clienţi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aceasi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timp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soluţia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aceeasi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ambele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tehnologii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nevoie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un server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centralizat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Dezavantajul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că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datele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trebuie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transmise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pot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ajunge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tarziu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client.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5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WebRTC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Avantaje</a:t>
            </a:r>
            <a:endParaRPr lang="en-US" dirty="0" smtClean="0"/>
          </a:p>
          <a:p>
            <a:pPr lvl="1"/>
            <a:r>
              <a:rPr lang="en-US" dirty="0" smtClean="0"/>
              <a:t>Peer-to-peer</a:t>
            </a:r>
          </a:p>
          <a:p>
            <a:pPr lvl="1"/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pluginuri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librarii</a:t>
            </a:r>
            <a:r>
              <a:rPr lang="en-US" dirty="0" smtClean="0"/>
              <a:t> </a:t>
            </a:r>
            <a:r>
              <a:rPr lang="en-US" dirty="0" err="1" smtClean="0"/>
              <a:t>externe</a:t>
            </a:r>
            <a:endParaRPr lang="en-US" dirty="0" smtClean="0"/>
          </a:p>
          <a:p>
            <a:pPr lvl="1"/>
            <a:r>
              <a:rPr lang="en-US" dirty="0" err="1" smtClean="0"/>
              <a:t>Schimb</a:t>
            </a:r>
            <a:r>
              <a:rPr lang="en-US" dirty="0" smtClean="0"/>
              <a:t> de date </a:t>
            </a:r>
            <a:r>
              <a:rPr lang="en-US" dirty="0" err="1" smtClean="0"/>
              <a:t>fara</a:t>
            </a:r>
            <a:r>
              <a:rPr lang="en-US" dirty="0" smtClean="0"/>
              <a:t> server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99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822</Words>
  <Application>Microsoft Office PowerPoint</Application>
  <PresentationFormat>Widescreen</PresentationFormat>
  <Paragraphs>196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Sistem de comunicatie bazat pe tehnologii WebRTC</vt:lpstr>
      <vt:lpstr>Content</vt:lpstr>
      <vt:lpstr>Content</vt:lpstr>
      <vt:lpstr>RTC si WebRTC</vt:lpstr>
      <vt:lpstr>RTC si WebRTC</vt:lpstr>
      <vt:lpstr>RTC si WebRTC</vt:lpstr>
      <vt:lpstr>Content</vt:lpstr>
      <vt:lpstr>WebRTC vs WebSocket </vt:lpstr>
      <vt:lpstr>WebRTC vs WebSocket</vt:lpstr>
      <vt:lpstr>Content</vt:lpstr>
      <vt:lpstr>Tehnologiile folosite in aplicatie</vt:lpstr>
      <vt:lpstr>Content</vt:lpstr>
      <vt:lpstr>Arhitectura sistemului</vt:lpstr>
      <vt:lpstr>Arhitectura sistemului</vt:lpstr>
      <vt:lpstr>Arhitectura sistemului</vt:lpstr>
      <vt:lpstr>Arhitectura sistemului</vt:lpstr>
      <vt:lpstr>Content</vt:lpstr>
      <vt:lpstr>Pasii pentru stabilirea conexiunii </vt:lpstr>
      <vt:lpstr>Pasii pentru stabilirea conexiunii</vt:lpstr>
      <vt:lpstr>Pasii pentru stabilirea conexiunii</vt:lpstr>
      <vt:lpstr>Pasii pentru stabilirea conexiunii</vt:lpstr>
      <vt:lpstr>PowerPoint Presentation</vt:lpstr>
      <vt:lpstr>Content</vt:lpstr>
      <vt:lpstr>Testare </vt:lpstr>
      <vt:lpstr>Testare</vt:lpstr>
      <vt:lpstr>Content</vt:lpstr>
      <vt:lpstr>Concluzie </vt:lpstr>
      <vt:lpstr>Content</vt:lpstr>
      <vt:lpstr>PowerPoint Presentation</vt:lpstr>
      <vt:lpstr>Multumesc Frumos  Bene Szabolcs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comunicatie bazat pe tehnologii WebRTC</dc:title>
  <dc:creator>Bene, Szabolcs</dc:creator>
  <cp:lastModifiedBy>Szabolcs Bene</cp:lastModifiedBy>
  <cp:revision>29</cp:revision>
  <dcterms:created xsi:type="dcterms:W3CDTF">2016-06-24T10:27:38Z</dcterms:created>
  <dcterms:modified xsi:type="dcterms:W3CDTF">2016-06-24T17:24:31Z</dcterms:modified>
</cp:coreProperties>
</file>