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08" y="-4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64109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tosdb.org" TargetMode="External"/><Relationship Id="rId7" Type="http://schemas.openxmlformats.org/officeDocument/2006/relationships/hyperlink" Target="http://bit.ly/arctosweb-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ctos.database.museum" TargetMode="External"/><Relationship Id="rId5" Type="http://schemas.openxmlformats.org/officeDocument/2006/relationships/hyperlink" Target="https://handbook.arctosdb.org" TargetMode="External"/><Relationship Id="rId4" Type="http://schemas.openxmlformats.org/officeDocument/2006/relationships/hyperlink" Target="http://handbook.arctosd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90500" y="156600"/>
            <a:ext cx="8763000" cy="4830300"/>
          </a:xfrm>
          <a:prstGeom prst="rect">
            <a:avLst/>
          </a:prstGeom>
          <a:noFill/>
          <a:ln w="28575" cap="flat" cmpd="sng">
            <a:solidFill>
              <a:srgbClr val="2A7AE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0" y="1882600"/>
            <a:ext cx="8520600" cy="2947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[webinar title]</a:t>
            </a:r>
            <a:endParaRPr lang="en"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[date]</a:t>
            </a:r>
            <a:endParaRPr lang="en" sz="18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b="1" dirty="0"/>
              <a:t>Presented by the Arctos Working Group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highlight>
                  <a:srgbClr val="FFFFFF"/>
                </a:highlight>
              </a:rPr>
              <a:t>arctos-working-group@googlegroups.com</a:t>
            </a:r>
          </a:p>
        </p:txBody>
      </p:sp>
      <p:pic>
        <p:nvPicPr>
          <p:cNvPr id="2" name="Picture 1" descr="arctos-webinar-series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71" y="552415"/>
            <a:ext cx="6726203" cy="1430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Adobe Connect basics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505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➢"/>
            </a:pPr>
            <a:r>
              <a:rPr lang="en" dirty="0"/>
              <a:t>Post-webinar survey: </a:t>
            </a:r>
            <a:r>
              <a:rPr lang="en" dirty="0">
                <a:solidFill>
                  <a:srgbClr val="2A7AE2"/>
                </a:solidFill>
              </a:rPr>
              <a:t>[link]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➢"/>
            </a:pPr>
            <a:r>
              <a:rPr lang="en" dirty="0"/>
              <a:t>Add your affiliation to your name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➢"/>
            </a:pPr>
            <a:r>
              <a:rPr lang="en" dirty="0"/>
              <a:t>Use the chat box for questions during the presentation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➢"/>
            </a:pPr>
            <a:r>
              <a:rPr lang="en" dirty="0"/>
              <a:t>Participant microphones will be turned on at the end for questions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➢"/>
            </a:pPr>
            <a:r>
              <a:rPr lang="en" dirty="0"/>
              <a:t>Headphones work best for audio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800" y="2603949"/>
            <a:ext cx="2419323" cy="233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8349" y="1079475"/>
            <a:ext cx="2151475" cy="144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/>
              <a:t>Where can I go to learn more?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383325"/>
            <a:ext cx="5493000" cy="367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 smtClean="0"/>
              <a:t>Arctos webinar recordings: </a:t>
            </a:r>
            <a:r>
              <a:rPr lang="en" sz="2400" u="sng" dirty="0" smtClean="0">
                <a:solidFill>
                  <a:srgbClr val="3366FF"/>
                </a:solidFill>
                <a:hlinkClick r:id="rId3"/>
              </a:rPr>
              <a:t>arctosdb.org/learn/webinars</a:t>
            </a:r>
            <a:endParaRPr lang="en" sz="2400" u="sng" dirty="0">
              <a:solidFill>
                <a:srgbClr val="3366FF"/>
              </a:solidFill>
              <a:hlinkClick r:id="rId3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 dirty="0"/>
              <a:t>Arctos user information: </a:t>
            </a:r>
            <a:r>
              <a:rPr lang="en" sz="2400" u="sng" dirty="0">
                <a:solidFill>
                  <a:srgbClr val="3366FF"/>
                </a:solidFill>
                <a:hlinkClick r:id="rId4"/>
              </a:rPr>
              <a:t>handbook.arctosdb.org</a:t>
            </a:r>
            <a:endParaRPr lang="en" sz="2400" u="sng" dirty="0">
              <a:solidFill>
                <a:srgbClr val="3366FF"/>
              </a:solidFill>
              <a:hlinkClick r:id="rId5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 b="1" dirty="0"/>
              <a:t>Arctos database access: </a:t>
            </a:r>
            <a:r>
              <a:rPr lang="en" sz="2400" u="sng" dirty="0">
                <a:solidFill>
                  <a:srgbClr val="2A7AE2"/>
                </a:solidFill>
                <a:hlinkClick r:id="rId6"/>
              </a:rPr>
              <a:t>arctos.database.museum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5233150" y="1383325"/>
            <a:ext cx="3599100" cy="3166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2A7AE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NEXT WEBINAR...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2"/>
                </a:solidFill>
              </a:rPr>
              <a:t>[next webinar title]</a:t>
            </a:r>
            <a:endParaRPr lang="en" sz="1800" dirty="0">
              <a:solidFill>
                <a:schemeClr val="dk2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u="sng" dirty="0" smtClean="0">
                <a:solidFill>
                  <a:srgbClr val="2A7AE2"/>
                </a:solidFill>
                <a:hlinkClick r:id="rId7"/>
              </a:rPr>
              <a:t>[next webinar short link]</a:t>
            </a:r>
            <a:endParaRPr lang="en" sz="1800" u="sng" dirty="0">
              <a:solidFill>
                <a:srgbClr val="2A7AE2"/>
              </a:solidFill>
              <a:hlinkClick r:id="rId7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2"/>
                </a:solidFill>
              </a:rPr>
              <a:t>[next webinar date &amp; time]</a:t>
            </a:r>
            <a:endParaRPr lang="en"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262DB"/>
      </a:accent5>
      <a:accent6>
        <a:srgbClr val="EEFF41"/>
      </a:accent6>
      <a:hlink>
        <a:srgbClr val="2262DB"/>
      </a:hlink>
      <a:folHlink>
        <a:srgbClr val="2262D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98</Words>
  <Application>Microsoft Office PowerPoint</Application>
  <PresentationFormat>On-screen Show (16:9)</PresentationFormat>
  <Paragraphs>24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Simple Light</vt:lpstr>
      <vt:lpstr>[webinar title]  [date]    Presented by the Arctos Working Group arctos-working-group@googlegroups.com</vt:lpstr>
      <vt:lpstr>Adobe Connect basics</vt:lpstr>
      <vt:lpstr>Where can I go to learn more?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Arctos as a CMS and a community  12 September 2017    Presented by the Arctos Working Group arctos-working-group@googlegroups.com</dc:title>
  <cp:lastModifiedBy>ekrimmel</cp:lastModifiedBy>
  <cp:revision>5</cp:revision>
  <dcterms:modified xsi:type="dcterms:W3CDTF">2017-09-29T19:45:07Z</dcterms:modified>
</cp:coreProperties>
</file>