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8FB9-BDDF-D345-941C-AE6B513A9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C1EDD-A137-C749-A9D8-F38F13A72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9CF3-DC45-C04F-A5FB-FC91033C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8575-610E-BC40-9AF6-1F3042BA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30D9-B0F5-344E-BA2F-9B39B587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893A-218E-A846-A048-1A6CE392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8FD02-44D7-EF4B-8A25-2691516ED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F3B9-84F5-5847-B193-257704C2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669E-4D30-7D45-9DCE-57E51FA7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253D-41EA-D24C-82B2-12C538F1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6170B-0055-EF45-908F-AE70A4039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C509E-47D6-6E46-8A8F-993BE2A7F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3C69-7E7D-6E49-BCDA-58670457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57E8-AE2C-894C-B818-BA1F7867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EBE2-EE33-B844-9967-043F79DF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DFCD-4E4C-E943-B0F3-0228B750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06DB-E2C5-7D40-9CBC-DA7BEB59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ED7B-1362-C549-9B62-8DEC6A7E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467C-29CD-4D47-BDC4-C14950DD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FE3D-1528-DE4C-835E-CF0D145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E5DC-7B00-9643-AA4C-01BB87A2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D701-C27D-1E46-96B5-17AE1A60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EB90-C27F-6946-ABBF-CBC1660F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C0A5-B5A5-7D4F-8C51-EDFF04A5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A8AF-E35D-5C4A-A943-B50692BD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7A2-F717-C34F-8396-17614497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6971-17E8-2245-A54D-B9C5543F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C8A3-CA30-DC46-B259-758D774E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ABED-5A50-054B-A89B-728F59D1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DCB6E-A070-224F-9537-C7F29B46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8831-4724-6C47-9AB8-9EB51D35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633E-CFE6-9443-B4AB-A7CAE8A1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ACEB-F055-3640-8005-3ECDB4AE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A3BF-3E84-3E46-BA09-3D33AA6D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65B13-5B6B-A547-B333-547895ACF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F8725-FDAF-664D-8690-7A543727B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81F6E-36C1-374E-B48C-C4E3A27D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CCDC1-ACCA-2243-AF83-EFD78C00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56BDD-D57B-4848-A19E-64FCEBE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2AC4-1CB5-8145-91AD-3C1DC24E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0412-190D-B540-A5A9-9313C31B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BA3F2-B192-9747-80D5-9E1245B1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C1AD-212F-4243-A4E9-CC1607C1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4AE33-22F9-D344-888D-B715E14F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DD316-564C-6840-8293-F7B8118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74B12-5595-6346-BC31-F65951B7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191B-1C10-2849-878E-9E372495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00FE-B052-9242-A4EA-FECD83CA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93CD0-C4B8-844F-B7E8-154D25F6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BD421-9449-EC43-9CB0-2B6A6B2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F61F-90F2-424F-B095-E9BF36EE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CB6C-991C-104A-A457-CF466A9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8086-CD04-2842-A4AA-AC4789E8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B5039-F51E-5D48-BB21-283E84CEA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AD76D-34DA-D842-B960-BA0307A8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87F0E-D377-804B-B3FE-A1EACAC8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4C50-79D8-DA4A-B750-C9ED9014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9B0A1-541E-1147-9778-D8874892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5EFC9-9476-FE4B-A40E-5AA4D3F2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4A8C-EC9D-2C49-80CD-309A8B91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A600-F90C-EF4B-A6B9-E2775F1B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7927-2B26-D440-8B64-7208BEACDC1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320D-91A6-7F42-9CC7-BF6B64802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BFE5-4035-5B4D-A653-6FF8214B0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F501-3FB2-3F46-95A2-7B1C03FE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E941-467E-B74B-A376-13E67E2FD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μMudd</a:t>
            </a:r>
            <a:r>
              <a:rPr lang="en-US" dirty="0"/>
              <a:t> V5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1FC9D-95AA-5441-91AA-D865FCC40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Ferrarin</a:t>
            </a:r>
            <a:r>
              <a:rPr lang="en-US" dirty="0"/>
              <a:t> and Kaveh Pezeshki</a:t>
            </a:r>
          </a:p>
        </p:txBody>
      </p:sp>
    </p:spTree>
    <p:extLst>
      <p:ext uri="{BB962C8B-B14F-4D97-AF65-F5344CB8AC3E}">
        <p14:creationId xmlns:p14="http://schemas.microsoft.com/office/powerpoint/2010/main" val="322598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839F-58B0-9E44-992F-CC0C426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A47D-FDDC-0E4C-ADC4-61486229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0501" cy="1603375"/>
          </a:xfrm>
        </p:spPr>
        <p:txBody>
          <a:bodyPr/>
          <a:lstStyle/>
          <a:p>
            <a:r>
              <a:rPr lang="en-US" dirty="0"/>
              <a:t>Currently require </a:t>
            </a:r>
            <a:r>
              <a:rPr lang="en-US" dirty="0" err="1"/>
              <a:t>μMudd</a:t>
            </a:r>
            <a:r>
              <a:rPr lang="en-US" dirty="0"/>
              <a:t> </a:t>
            </a:r>
            <a:r>
              <a:rPr lang="en-US" dirty="0" err="1"/>
              <a:t>MkIV</a:t>
            </a:r>
            <a:r>
              <a:rPr lang="en-US" dirty="0"/>
              <a:t> and Raspberry Pi 3</a:t>
            </a:r>
          </a:p>
          <a:p>
            <a:r>
              <a:rPr lang="en-US" dirty="0"/>
              <a:t>Unbalanced and expensive</a:t>
            </a:r>
          </a:p>
          <a:p>
            <a:r>
              <a:rPr lang="en-US" dirty="0"/>
              <a:t>Solution: integrate an ARM processor on the </a:t>
            </a:r>
            <a:r>
              <a:rPr lang="en-US" dirty="0" err="1"/>
              <a:t>μMudd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06298-817A-9B46-915B-751F4A13A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47335"/>
              </p:ext>
            </p:extLst>
          </p:nvPr>
        </p:nvGraphicFramePr>
        <p:xfrm>
          <a:off x="2032000" y="3563937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65827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2441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4347385"/>
                    </a:ext>
                  </a:extLst>
                </a:gridCol>
              </a:tblGrid>
              <a:tr h="120703">
                <a:tc>
                  <a:txBody>
                    <a:bodyPr/>
                    <a:lstStyle/>
                    <a:p>
                      <a:r>
                        <a:rPr lang="en-US" dirty="0"/>
                        <a:t>MCU/SOC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BCM2837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ATSAM4B4S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 ARMv8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 ARMv7M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3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2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7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CoreMark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12.8/MHz, 15360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3.4/MHz, 408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5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Est. 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 Peripherals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C312-AC3A-6E43-9104-C929078D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</a:t>
            </a:r>
            <a:r>
              <a:rPr lang="en-US" dirty="0" err="1"/>
              <a:t>Bringup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F53F-DC4F-5A4D-9B79-997512EA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&lt;board not working&gt;</a:t>
            </a:r>
          </a:p>
          <a:p>
            <a:r>
              <a:rPr lang="en-US" dirty="0"/>
              <a:t>&lt;current progress&gt;</a:t>
            </a:r>
          </a:p>
        </p:txBody>
      </p:sp>
    </p:spTree>
    <p:extLst>
      <p:ext uri="{BB962C8B-B14F-4D97-AF65-F5344CB8AC3E}">
        <p14:creationId xmlns:p14="http://schemas.microsoft.com/office/powerpoint/2010/main" val="192505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CDA7-6E8D-4C4E-A61E-8CF2D86D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412B-C12E-7741-95F3-AB502721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EasySamIO.h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8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5A9-AFB2-C843-A4F6-5BAC589C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EE80-67F0-814C-9A7A-AC51438D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&lt;Lab 6&gt;</a:t>
            </a:r>
          </a:p>
        </p:txBody>
      </p:sp>
    </p:spTree>
    <p:extLst>
      <p:ext uri="{BB962C8B-B14F-4D97-AF65-F5344CB8AC3E}">
        <p14:creationId xmlns:p14="http://schemas.microsoft.com/office/powerpoint/2010/main" val="19079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4423-A3CA-6B46-975D-C6E1D502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Feedback: Board and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9E45-CAA7-CE40-9057-676922B8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&lt;what would the class like to see from lab 6?&gt;</a:t>
            </a:r>
          </a:p>
          <a:p>
            <a:r>
              <a:rPr lang="en-US" dirty="0"/>
              <a:t>&lt;what would the class like to see from the new board?&gt;</a:t>
            </a:r>
          </a:p>
        </p:txBody>
      </p:sp>
    </p:spTree>
    <p:extLst>
      <p:ext uri="{BB962C8B-B14F-4D97-AF65-F5344CB8AC3E}">
        <p14:creationId xmlns:p14="http://schemas.microsoft.com/office/powerpoint/2010/main" val="265149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121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μMudd V5</vt:lpstr>
      <vt:lpstr>Project Context and Overview</vt:lpstr>
      <vt:lpstr>Board Bringup</vt:lpstr>
      <vt:lpstr>Peripheral Support</vt:lpstr>
      <vt:lpstr>Lab Revision</vt:lpstr>
      <vt:lpstr>Feedback: Board and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μMudd V5</dc:title>
  <dc:creator>kaveh pezeshki</dc:creator>
  <cp:lastModifiedBy>kaveh pezeshki</cp:lastModifiedBy>
  <cp:revision>4</cp:revision>
  <dcterms:created xsi:type="dcterms:W3CDTF">2018-11-26T08:05:18Z</dcterms:created>
  <dcterms:modified xsi:type="dcterms:W3CDTF">2018-11-26T08:24:29Z</dcterms:modified>
</cp:coreProperties>
</file>