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1447-0A7D-D10E-4CDA-F8F9E7E2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32307E3-AFD1-967F-D36E-225841DCB5A1}"/>
              </a:ext>
            </a:extLst>
          </p:cNvPr>
          <p:cNvSpPr/>
          <p:nvPr/>
        </p:nvSpPr>
        <p:spPr>
          <a:xfrm>
            <a:off x="5751083" y="403232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743CAF-85E7-9F80-C588-C5A3FAA6630E}"/>
              </a:ext>
            </a:extLst>
          </p:cNvPr>
          <p:cNvSpPr txBox="1"/>
          <p:nvPr/>
        </p:nvSpPr>
        <p:spPr>
          <a:xfrm>
            <a:off x="4411297" y="3679522"/>
            <a:ext cx="1261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l_returnflag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l_linestatus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l_tax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21A2EA5-87F5-B490-9808-6CC484DBFA06}"/>
              </a:ext>
            </a:extLst>
          </p:cNvPr>
          <p:cNvSpPr/>
          <p:nvPr/>
        </p:nvSpPr>
        <p:spPr>
          <a:xfrm>
            <a:off x="5802590" y="315530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D6BCFA-B093-95FB-A53B-88352C6C4AE3}"/>
              </a:ext>
            </a:extLst>
          </p:cNvPr>
          <p:cNvSpPr txBox="1"/>
          <p:nvPr/>
        </p:nvSpPr>
        <p:spPr>
          <a:xfrm>
            <a:off x="3207058" y="3125809"/>
            <a:ext cx="25101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(l_extendedprice * (1.00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l_discount))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52BC51E-38CB-1BE7-170B-2ACE7086C2EA}"/>
              </a:ext>
            </a:extLst>
          </p:cNvPr>
          <p:cNvSpPr/>
          <p:nvPr/>
        </p:nvSpPr>
        <p:spPr>
          <a:xfrm>
            <a:off x="5745269" y="2293930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A6835B-C244-16CB-1D41-E47A3E99E34C}"/>
              </a:ext>
            </a:extLst>
          </p:cNvPr>
          <p:cNvSpPr/>
          <p:nvPr/>
        </p:nvSpPr>
        <p:spPr>
          <a:xfrm>
            <a:off x="5760450" y="1424421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3D1E81-471B-A681-D76F-ABBD76F96CF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6228450" y="1675032"/>
            <a:ext cx="2819" cy="61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D7C6A43-BD32-E97D-75E2-7DF3C0C47D72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6231269" y="2545930"/>
            <a:ext cx="3321" cy="60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447849D-DC79-8C79-C289-4C8B64CBB2F9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234590" y="3408005"/>
            <a:ext cx="2493" cy="62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2B89D-7D32-47B0-C34B-A0453E4B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D74377-8BC4-2E28-8F6E-7E4AC9D368D2}"/>
              </a:ext>
            </a:extLst>
          </p:cNvPr>
          <p:cNvSpPr/>
          <p:nvPr/>
        </p:nvSpPr>
        <p:spPr>
          <a:xfrm>
            <a:off x="4952093" y="407671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A546F8-F778-96BB-95A7-CC44549D5F9A}"/>
              </a:ext>
            </a:extLst>
          </p:cNvPr>
          <p:cNvSpPr/>
          <p:nvPr/>
        </p:nvSpPr>
        <p:spPr>
          <a:xfrm>
            <a:off x="5003600" y="319969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30926F-2B73-543F-5A77-F66678ED9F60}"/>
              </a:ext>
            </a:extLst>
          </p:cNvPr>
          <p:cNvSpPr/>
          <p:nvPr/>
        </p:nvSpPr>
        <p:spPr>
          <a:xfrm>
            <a:off x="4946279" y="2338320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21A6DF4-B829-0A4E-DA50-0E75851BA852}"/>
              </a:ext>
            </a:extLst>
          </p:cNvPr>
          <p:cNvSpPr/>
          <p:nvPr/>
        </p:nvSpPr>
        <p:spPr>
          <a:xfrm>
            <a:off x="4961460" y="1468811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7C7E0A-5E5C-2707-1B26-A759EBD8C86E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5429460" y="1719422"/>
            <a:ext cx="2819" cy="61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BB485B-7871-81BB-F945-C1A0373F1DEE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5432279" y="2590320"/>
            <a:ext cx="3321" cy="60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22923E-1367-9F83-2777-ADB8C6FBF2E5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5435600" y="3452395"/>
            <a:ext cx="2493" cy="62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047AA20-5A9C-B7BA-4ECF-06A663D95EE2}"/>
              </a:ext>
            </a:extLst>
          </p:cNvPr>
          <p:cNvSpPr/>
          <p:nvPr/>
        </p:nvSpPr>
        <p:spPr>
          <a:xfrm>
            <a:off x="4873841" y="1340528"/>
            <a:ext cx="1118586" cy="135828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8E3279-AC01-8D18-53FF-3D47A7F32616}"/>
              </a:ext>
            </a:extLst>
          </p:cNvPr>
          <p:cNvSpPr/>
          <p:nvPr/>
        </p:nvSpPr>
        <p:spPr>
          <a:xfrm>
            <a:off x="4811697" y="2228295"/>
            <a:ext cx="1251752" cy="217502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F82AA6-520D-D6CB-EA70-9181F7E7BE4D}"/>
              </a:ext>
            </a:extLst>
          </p:cNvPr>
          <p:cNvSpPr txBox="1"/>
          <p:nvPr/>
        </p:nvSpPr>
        <p:spPr>
          <a:xfrm>
            <a:off x="4252404" y="1660124"/>
            <a:ext cx="426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E8A6CC-21B9-6304-2C03-404DF3BA9BBC}"/>
              </a:ext>
            </a:extLst>
          </p:cNvPr>
          <p:cNvSpPr txBox="1"/>
          <p:nvPr/>
        </p:nvSpPr>
        <p:spPr>
          <a:xfrm>
            <a:off x="4289395" y="3099785"/>
            <a:ext cx="426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42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6</cp:revision>
  <dcterms:created xsi:type="dcterms:W3CDTF">2024-07-30T05:06:34Z</dcterms:created>
  <dcterms:modified xsi:type="dcterms:W3CDTF">2024-11-28T11:07:49Z</dcterms:modified>
</cp:coreProperties>
</file>