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6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290A9FC-685C-B443-D618-9A9372F5B5E8}"/>
              </a:ext>
            </a:extLst>
          </p:cNvPr>
          <p:cNvSpPr/>
          <p:nvPr/>
        </p:nvSpPr>
        <p:spPr>
          <a:xfrm>
            <a:off x="1683922" y="5777734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A7A6D24-D3A9-E7B2-224B-71CE712F1A6B}"/>
              </a:ext>
            </a:extLst>
          </p:cNvPr>
          <p:cNvSpPr/>
          <p:nvPr/>
        </p:nvSpPr>
        <p:spPr>
          <a:xfrm>
            <a:off x="4799572" y="5796232"/>
            <a:ext cx="100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BC6F51-9823-1F2A-706D-FA3F290895FF}"/>
              </a:ext>
            </a:extLst>
          </p:cNvPr>
          <p:cNvSpPr/>
          <p:nvPr/>
        </p:nvSpPr>
        <p:spPr>
          <a:xfrm>
            <a:off x="2958801" y="5079508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309DBC83-AC3D-FE1B-204E-D5AF02E9541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16200000" flipH="1">
            <a:off x="4213824" y="4706484"/>
            <a:ext cx="464724" cy="171477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4530E2E3-8175-EDDA-1303-E0543B265FDB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rot="5400000">
            <a:off x="2620249" y="4809182"/>
            <a:ext cx="446226" cy="149087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869CFE7-D362-6391-AFCB-288D985180F9}"/>
              </a:ext>
            </a:extLst>
          </p:cNvPr>
          <p:cNvSpPr txBox="1"/>
          <p:nvPr/>
        </p:nvSpPr>
        <p:spPr>
          <a:xfrm>
            <a:off x="771447" y="5623731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n_nationkeyn_name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AD67D41-4282-1BE6-596C-D50DA333CC60}"/>
              </a:ext>
            </a:extLst>
          </p:cNvPr>
          <p:cNvSpPr txBox="1"/>
          <p:nvPr/>
        </p:nvSpPr>
        <p:spPr>
          <a:xfrm>
            <a:off x="5824321" y="5163571"/>
            <a:ext cx="10058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c_nationkey c_name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c_acctbal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c_phone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c_address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c_comment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C11DF75-C17A-B831-4C31-9212884A9F2C}"/>
              </a:ext>
            </a:extLst>
          </p:cNvPr>
          <p:cNvSpPr txBox="1"/>
          <p:nvPr/>
        </p:nvSpPr>
        <p:spPr>
          <a:xfrm>
            <a:off x="1136337" y="5057395"/>
            <a:ext cx="1857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c_nationkey = n_nationkey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81EFCD1-106A-F942-6F2C-3D822A86BCA8}"/>
              </a:ext>
            </a:extLst>
          </p:cNvPr>
          <p:cNvSpPr/>
          <p:nvPr/>
        </p:nvSpPr>
        <p:spPr>
          <a:xfrm>
            <a:off x="3211520" y="4454700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D2CC474-E530-53D5-0EC0-242A38BDD6F1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 flipH="1">
            <a:off x="3588801" y="4707404"/>
            <a:ext cx="719" cy="37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3EAEDAD-AFA6-AF9A-401B-46D1C29C704F}"/>
              </a:ext>
            </a:extLst>
          </p:cNvPr>
          <p:cNvSpPr txBox="1"/>
          <p:nvPr/>
        </p:nvSpPr>
        <p:spPr>
          <a:xfrm>
            <a:off x="1802161" y="4446315"/>
            <a:ext cx="1521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 &lt;= 14999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37EA022-BA73-3241-E90B-B953AAD9AF9A}"/>
              </a:ext>
            </a:extLst>
          </p:cNvPr>
          <p:cNvSpPr/>
          <p:nvPr/>
        </p:nvSpPr>
        <p:spPr>
          <a:xfrm>
            <a:off x="3157041" y="3856640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4AEACD3-3450-1F4F-3B03-7366E273D005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>
            <a:off x="3589041" y="4109344"/>
            <a:ext cx="479" cy="34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027B39E-4B5D-A751-478E-C2D9C6BC2D20}"/>
              </a:ext>
            </a:extLst>
          </p:cNvPr>
          <p:cNvSpPr txBox="1"/>
          <p:nvPr/>
        </p:nvSpPr>
        <p:spPr>
          <a:xfrm>
            <a:off x="2176504" y="3835155"/>
            <a:ext cx="10904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#0,1,2,4,5,6,8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810B70A-EBC9-35F0-B1EB-4243E612A322}"/>
              </a:ext>
            </a:extLst>
          </p:cNvPr>
          <p:cNvSpPr/>
          <p:nvPr/>
        </p:nvSpPr>
        <p:spPr>
          <a:xfrm>
            <a:off x="5896711" y="4464076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E743FAE-33DB-0DDF-FF0D-FB141431BEBC}"/>
              </a:ext>
            </a:extLst>
          </p:cNvPr>
          <p:cNvSpPr txBox="1"/>
          <p:nvPr/>
        </p:nvSpPr>
        <p:spPr>
          <a:xfrm>
            <a:off x="6774236" y="4293559"/>
            <a:ext cx="1005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o_custkey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85111BE-F2A3-BE4C-136F-45A6356E2598}"/>
              </a:ext>
            </a:extLst>
          </p:cNvPr>
          <p:cNvSpPr/>
          <p:nvPr/>
        </p:nvSpPr>
        <p:spPr>
          <a:xfrm>
            <a:off x="5929571" y="3834743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0D591C7-9CBE-067A-DD92-DBCF9C67F039}"/>
              </a:ext>
            </a:extLst>
          </p:cNvPr>
          <p:cNvSpPr txBox="1"/>
          <p:nvPr/>
        </p:nvSpPr>
        <p:spPr>
          <a:xfrm>
            <a:off x="6730753" y="3728704"/>
            <a:ext cx="2217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o_orderdate &gt;= 749404800 and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o_orderdate &lt; 757353600 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A2436C3-D494-341E-D280-AC604CFB04A9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>
            <a:off x="6307571" y="4087447"/>
            <a:ext cx="3140" cy="37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684D360-CE49-F672-F126-3EA868657D3B}"/>
              </a:ext>
            </a:extLst>
          </p:cNvPr>
          <p:cNvSpPr/>
          <p:nvPr/>
        </p:nvSpPr>
        <p:spPr>
          <a:xfrm>
            <a:off x="4265301" y="3101267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8839B8C4-ED04-7086-875E-FC2121C1A1FF}"/>
              </a:ext>
            </a:extLst>
          </p:cNvPr>
          <p:cNvCxnSpPr>
            <a:cxnSpLocks/>
            <a:stCxn id="50" idx="2"/>
            <a:endCxn id="45" idx="0"/>
          </p:cNvCxnSpPr>
          <p:nvPr/>
        </p:nvCxnSpPr>
        <p:spPr>
          <a:xfrm rot="16200000" flipH="1">
            <a:off x="5360698" y="2887870"/>
            <a:ext cx="481476" cy="14122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12460097-2D0C-02F8-D6D7-41C205EE8D18}"/>
              </a:ext>
            </a:extLst>
          </p:cNvPr>
          <p:cNvCxnSpPr>
            <a:cxnSpLocks/>
            <a:stCxn id="50" idx="2"/>
            <a:endCxn id="37" idx="0"/>
          </p:cNvCxnSpPr>
          <p:nvPr/>
        </p:nvCxnSpPr>
        <p:spPr>
          <a:xfrm rot="5400000">
            <a:off x="3990485" y="2951823"/>
            <a:ext cx="503373" cy="13062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763CCA1-7F7B-7E48-3401-F9751FE3E67E}"/>
              </a:ext>
            </a:extLst>
          </p:cNvPr>
          <p:cNvSpPr txBox="1"/>
          <p:nvPr/>
        </p:nvSpPr>
        <p:spPr>
          <a:xfrm>
            <a:off x="2716566" y="3088032"/>
            <a:ext cx="1584065" cy="285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o_custkey = c_custkey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DAA2314-6779-8674-209E-9ECE06213858}"/>
              </a:ext>
            </a:extLst>
          </p:cNvPr>
          <p:cNvSpPr/>
          <p:nvPr/>
        </p:nvSpPr>
        <p:spPr>
          <a:xfrm>
            <a:off x="5953538" y="2303755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3F5FF06-CAC1-6F4D-2442-868B763DC488}"/>
              </a:ext>
            </a:extLst>
          </p:cNvPr>
          <p:cNvSpPr txBox="1"/>
          <p:nvPr/>
        </p:nvSpPr>
        <p:spPr>
          <a:xfrm>
            <a:off x="4296795" y="2281643"/>
            <a:ext cx="1727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 = o_orderkey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D5300376-EA4C-4F08-7E74-E6143D1E04A0}"/>
              </a:ext>
            </a:extLst>
          </p:cNvPr>
          <p:cNvCxnSpPr>
            <a:cxnSpLocks/>
            <a:stCxn id="59" idx="2"/>
            <a:endCxn id="50" idx="0"/>
          </p:cNvCxnSpPr>
          <p:nvPr/>
        </p:nvCxnSpPr>
        <p:spPr>
          <a:xfrm rot="5400000">
            <a:off x="5466664" y="1984393"/>
            <a:ext cx="545512" cy="16882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B5564B7A-068E-2217-2DF7-F531BA115F24}"/>
              </a:ext>
            </a:extLst>
          </p:cNvPr>
          <p:cNvCxnSpPr>
            <a:cxnSpLocks/>
            <a:stCxn id="59" idx="2"/>
            <a:endCxn id="73" idx="0"/>
          </p:cNvCxnSpPr>
          <p:nvPr/>
        </p:nvCxnSpPr>
        <p:spPr>
          <a:xfrm rot="16200000" flipH="1">
            <a:off x="7830169" y="1309123"/>
            <a:ext cx="552499" cy="30457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7127BD94-94D3-07DD-A4E2-4EC3209A069B}"/>
              </a:ext>
            </a:extLst>
          </p:cNvPr>
          <p:cNvSpPr/>
          <p:nvPr/>
        </p:nvSpPr>
        <p:spPr>
          <a:xfrm>
            <a:off x="9143849" y="3838497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277BE9C-7F70-A513-9F1F-16CCAE10E2FA}"/>
              </a:ext>
            </a:extLst>
          </p:cNvPr>
          <p:cNvSpPr/>
          <p:nvPr/>
        </p:nvSpPr>
        <p:spPr>
          <a:xfrm>
            <a:off x="9251299" y="3108254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FB729B-09BA-65BD-7A60-6E12CCAEE548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9629299" y="3360958"/>
            <a:ext cx="550" cy="477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24C9BA7-E360-5A1F-8482-6591DC11B43E}"/>
              </a:ext>
            </a:extLst>
          </p:cNvPr>
          <p:cNvSpPr txBox="1"/>
          <p:nvPr/>
        </p:nvSpPr>
        <p:spPr>
          <a:xfrm>
            <a:off x="10042697" y="3584825"/>
            <a:ext cx="12141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l_extendedprice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l_discount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l_returnflag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66D750-4367-6AC8-035E-ECA2613223FF}"/>
              </a:ext>
            </a:extLst>
          </p:cNvPr>
          <p:cNvSpPr txBox="1"/>
          <p:nvPr/>
        </p:nvSpPr>
        <p:spPr>
          <a:xfrm>
            <a:off x="10033242" y="3089512"/>
            <a:ext cx="1170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l_returnflag=R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6900970D-4E72-030A-8B9B-3142548366DD}"/>
              </a:ext>
            </a:extLst>
          </p:cNvPr>
          <p:cNvSpPr/>
          <p:nvPr/>
        </p:nvSpPr>
        <p:spPr>
          <a:xfrm>
            <a:off x="6150296" y="1691967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AAADD1D-DC6C-0718-9574-430EE13BA12A}"/>
              </a:ext>
            </a:extLst>
          </p:cNvPr>
          <p:cNvCxnSpPr>
            <a:cxnSpLocks/>
            <a:stCxn id="81" idx="2"/>
            <a:endCxn id="59" idx="0"/>
          </p:cNvCxnSpPr>
          <p:nvPr/>
        </p:nvCxnSpPr>
        <p:spPr>
          <a:xfrm>
            <a:off x="6582296" y="1944671"/>
            <a:ext cx="1242" cy="359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DED2B075-54C4-7709-E48E-47AF546D0F78}"/>
              </a:ext>
            </a:extLst>
          </p:cNvPr>
          <p:cNvSpPr/>
          <p:nvPr/>
        </p:nvSpPr>
        <p:spPr>
          <a:xfrm>
            <a:off x="6091501" y="1095448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A1B732E2-8B12-6914-6D4F-E75545F5C6E8}"/>
              </a:ext>
            </a:extLst>
          </p:cNvPr>
          <p:cNvSpPr/>
          <p:nvPr/>
        </p:nvSpPr>
        <p:spPr>
          <a:xfrm>
            <a:off x="6106680" y="465636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D00D97A-60CF-5763-9BD5-9AA357449873}"/>
              </a:ext>
            </a:extLst>
          </p:cNvPr>
          <p:cNvCxnSpPr>
            <a:cxnSpLocks/>
            <a:stCxn id="85" idx="2"/>
            <a:endCxn id="81" idx="0"/>
          </p:cNvCxnSpPr>
          <p:nvPr/>
        </p:nvCxnSpPr>
        <p:spPr>
          <a:xfrm>
            <a:off x="6577501" y="1347448"/>
            <a:ext cx="4795" cy="344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A5B046D-5762-EF5A-F2F8-B3C6CAEAF3D8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>
          <a:xfrm>
            <a:off x="6574680" y="716247"/>
            <a:ext cx="2821" cy="37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6AE9A1E1-4188-2273-EAAB-42D965EEAE66}"/>
              </a:ext>
            </a:extLst>
          </p:cNvPr>
          <p:cNvSpPr txBox="1"/>
          <p:nvPr/>
        </p:nvSpPr>
        <p:spPr>
          <a:xfrm>
            <a:off x="7521435" y="930403"/>
            <a:ext cx="24481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c_name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l_extendedprice * (1 - l_discount)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c_acctbal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n_name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c_address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c_phone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c_comment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143CE61-DB0D-A61F-EC81-2560242816A6}"/>
              </a:ext>
            </a:extLst>
          </p:cNvPr>
          <p:cNvCxnSpPr/>
          <p:nvPr/>
        </p:nvCxnSpPr>
        <p:spPr>
          <a:xfrm>
            <a:off x="7119890" y="1828800"/>
            <a:ext cx="852257" cy="0"/>
          </a:xfrm>
          <a:prstGeom prst="line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4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DDFD2-CBC8-1D34-9032-B27CBB107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99484CC-8B04-4EAE-C029-2E72F868633C}"/>
              </a:ext>
            </a:extLst>
          </p:cNvPr>
          <p:cNvSpPr/>
          <p:nvPr/>
        </p:nvSpPr>
        <p:spPr>
          <a:xfrm>
            <a:off x="1683922" y="5777734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3C38633-3C62-44EE-60AA-8FBE1C8D28F9}"/>
              </a:ext>
            </a:extLst>
          </p:cNvPr>
          <p:cNvSpPr/>
          <p:nvPr/>
        </p:nvSpPr>
        <p:spPr>
          <a:xfrm>
            <a:off x="4799572" y="5796232"/>
            <a:ext cx="100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3B95F30-9E94-65C8-D9EB-7CD94AD911AE}"/>
              </a:ext>
            </a:extLst>
          </p:cNvPr>
          <p:cNvSpPr/>
          <p:nvPr/>
        </p:nvSpPr>
        <p:spPr>
          <a:xfrm>
            <a:off x="2958801" y="5079508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86CA2C27-9533-F8F1-8909-333CC4AACB12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16200000" flipH="1">
            <a:off x="4213824" y="4706484"/>
            <a:ext cx="464724" cy="171477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2EBDF85-19BF-9E53-5A16-5BF5C918B3E1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rot="5400000">
            <a:off x="2620249" y="4809182"/>
            <a:ext cx="446226" cy="149087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054D692-C50C-EF75-B92A-ECEA88236B6D}"/>
              </a:ext>
            </a:extLst>
          </p:cNvPr>
          <p:cNvSpPr/>
          <p:nvPr/>
        </p:nvSpPr>
        <p:spPr>
          <a:xfrm>
            <a:off x="3211520" y="4454700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E4A8031-FF12-31C1-83AC-56CE696C0B7E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 flipH="1">
            <a:off x="3588801" y="4707404"/>
            <a:ext cx="719" cy="37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DB22972-6BFF-475A-64E0-8133147E0D9E}"/>
              </a:ext>
            </a:extLst>
          </p:cNvPr>
          <p:cNvSpPr/>
          <p:nvPr/>
        </p:nvSpPr>
        <p:spPr>
          <a:xfrm>
            <a:off x="3157041" y="3856640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5462A71-D495-5299-4DD1-FA1D59781603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>
            <a:off x="3589041" y="4109344"/>
            <a:ext cx="479" cy="34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CF6CC7A-CC27-2871-7C45-45DC6A21CBAA}"/>
              </a:ext>
            </a:extLst>
          </p:cNvPr>
          <p:cNvSpPr/>
          <p:nvPr/>
        </p:nvSpPr>
        <p:spPr>
          <a:xfrm>
            <a:off x="5896711" y="4464076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A77CCDD7-791A-12C5-9AAA-A2397E762BC7}"/>
              </a:ext>
            </a:extLst>
          </p:cNvPr>
          <p:cNvSpPr/>
          <p:nvPr/>
        </p:nvSpPr>
        <p:spPr>
          <a:xfrm>
            <a:off x="5929571" y="3834743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AB1EA59-46AB-E2D2-B04D-27C7C5E0F252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>
            <a:off x="6307571" y="4087447"/>
            <a:ext cx="3140" cy="37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F709E7B-D098-2025-B50B-F2D916C2D830}"/>
              </a:ext>
            </a:extLst>
          </p:cNvPr>
          <p:cNvSpPr/>
          <p:nvPr/>
        </p:nvSpPr>
        <p:spPr>
          <a:xfrm>
            <a:off x="4265301" y="3101267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512B6437-17AC-66CF-FF6E-2E0C70939E36}"/>
              </a:ext>
            </a:extLst>
          </p:cNvPr>
          <p:cNvCxnSpPr>
            <a:cxnSpLocks/>
            <a:stCxn id="50" idx="2"/>
            <a:endCxn id="45" idx="0"/>
          </p:cNvCxnSpPr>
          <p:nvPr/>
        </p:nvCxnSpPr>
        <p:spPr>
          <a:xfrm rot="16200000" flipH="1">
            <a:off x="5360698" y="2887870"/>
            <a:ext cx="481476" cy="14122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13B11749-C7A5-29B8-2CDB-20753F33CC37}"/>
              </a:ext>
            </a:extLst>
          </p:cNvPr>
          <p:cNvCxnSpPr>
            <a:cxnSpLocks/>
            <a:stCxn id="50" idx="2"/>
            <a:endCxn id="37" idx="0"/>
          </p:cNvCxnSpPr>
          <p:nvPr/>
        </p:nvCxnSpPr>
        <p:spPr>
          <a:xfrm rot="5400000">
            <a:off x="3990485" y="2951823"/>
            <a:ext cx="503373" cy="13062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A057601-AD65-C4C6-A692-BC0AF614B83E}"/>
              </a:ext>
            </a:extLst>
          </p:cNvPr>
          <p:cNvSpPr/>
          <p:nvPr/>
        </p:nvSpPr>
        <p:spPr>
          <a:xfrm>
            <a:off x="5953538" y="2303755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CE0AC89F-6A05-20D1-B8F2-7AC5EE2F6CEA}"/>
              </a:ext>
            </a:extLst>
          </p:cNvPr>
          <p:cNvCxnSpPr>
            <a:cxnSpLocks/>
            <a:stCxn id="59" idx="2"/>
            <a:endCxn id="50" idx="0"/>
          </p:cNvCxnSpPr>
          <p:nvPr/>
        </p:nvCxnSpPr>
        <p:spPr>
          <a:xfrm rot="5400000">
            <a:off x="5466664" y="1984393"/>
            <a:ext cx="545512" cy="16882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00F2F5FB-6718-FD0A-8F82-8DB2E6817AE2}"/>
              </a:ext>
            </a:extLst>
          </p:cNvPr>
          <p:cNvCxnSpPr>
            <a:cxnSpLocks/>
            <a:stCxn id="59" idx="2"/>
            <a:endCxn id="73" idx="0"/>
          </p:cNvCxnSpPr>
          <p:nvPr/>
        </p:nvCxnSpPr>
        <p:spPr>
          <a:xfrm rot="16200000" flipH="1">
            <a:off x="7830169" y="1309123"/>
            <a:ext cx="552499" cy="30457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EFDA43A-4538-E9FF-32E6-8969678C6D94}"/>
              </a:ext>
            </a:extLst>
          </p:cNvPr>
          <p:cNvSpPr/>
          <p:nvPr/>
        </p:nvSpPr>
        <p:spPr>
          <a:xfrm>
            <a:off x="9143849" y="3838497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3E56456-083F-5940-E15A-95EA8C73DA1E}"/>
              </a:ext>
            </a:extLst>
          </p:cNvPr>
          <p:cNvSpPr/>
          <p:nvPr/>
        </p:nvSpPr>
        <p:spPr>
          <a:xfrm>
            <a:off x="9251299" y="3108254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C86FFC4-21AB-FCB0-CB61-E7837E823A32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9629299" y="3360958"/>
            <a:ext cx="550" cy="477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1F17928-59ED-37D6-D6F9-345E529F5462}"/>
              </a:ext>
            </a:extLst>
          </p:cNvPr>
          <p:cNvSpPr/>
          <p:nvPr/>
        </p:nvSpPr>
        <p:spPr>
          <a:xfrm>
            <a:off x="6150296" y="1691967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37F64A1-86EF-9CED-5C70-D8165D7C1FE3}"/>
              </a:ext>
            </a:extLst>
          </p:cNvPr>
          <p:cNvCxnSpPr>
            <a:cxnSpLocks/>
            <a:stCxn id="81" idx="2"/>
            <a:endCxn id="59" idx="0"/>
          </p:cNvCxnSpPr>
          <p:nvPr/>
        </p:nvCxnSpPr>
        <p:spPr>
          <a:xfrm>
            <a:off x="6582296" y="1944671"/>
            <a:ext cx="1242" cy="359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384B37B-68A5-4D70-993B-D0A2B392DD23}"/>
              </a:ext>
            </a:extLst>
          </p:cNvPr>
          <p:cNvSpPr/>
          <p:nvPr/>
        </p:nvSpPr>
        <p:spPr>
          <a:xfrm>
            <a:off x="6091501" y="1095448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DAF175A0-1012-85D1-C887-45C4EA1391B4}"/>
              </a:ext>
            </a:extLst>
          </p:cNvPr>
          <p:cNvSpPr/>
          <p:nvPr/>
        </p:nvSpPr>
        <p:spPr>
          <a:xfrm>
            <a:off x="6106680" y="465636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BAD913BA-E5DF-DE28-E453-83AA11CDC111}"/>
              </a:ext>
            </a:extLst>
          </p:cNvPr>
          <p:cNvCxnSpPr>
            <a:cxnSpLocks/>
            <a:stCxn id="85" idx="2"/>
            <a:endCxn id="81" idx="0"/>
          </p:cNvCxnSpPr>
          <p:nvPr/>
        </p:nvCxnSpPr>
        <p:spPr>
          <a:xfrm>
            <a:off x="6577501" y="1347448"/>
            <a:ext cx="4795" cy="344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27EDDD0-2A6B-AB5A-898F-B518E9AC75F6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>
          <a:xfrm>
            <a:off x="6574680" y="716247"/>
            <a:ext cx="2821" cy="37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3239036-F5FE-B51B-FB82-35B44D5D33FB}"/>
              </a:ext>
            </a:extLst>
          </p:cNvPr>
          <p:cNvSpPr/>
          <p:nvPr/>
        </p:nvSpPr>
        <p:spPr>
          <a:xfrm>
            <a:off x="6001305" y="399495"/>
            <a:ext cx="1136342" cy="10298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1FBAECE-9913-CCAE-F262-93B0D0F01CFA}"/>
              </a:ext>
            </a:extLst>
          </p:cNvPr>
          <p:cNvSpPr/>
          <p:nvPr/>
        </p:nvSpPr>
        <p:spPr>
          <a:xfrm>
            <a:off x="5865575" y="905522"/>
            <a:ext cx="4552552" cy="3294489"/>
          </a:xfrm>
          <a:custGeom>
            <a:avLst/>
            <a:gdLst>
              <a:gd name="connsiteX0" fmla="*/ 180118 w 4552552"/>
              <a:gd name="connsiteY0" fmla="*/ 96394 h 3284351"/>
              <a:gd name="connsiteX1" fmla="*/ 2565 w 4552552"/>
              <a:gd name="connsiteY1" fmla="*/ 1365901 h 3284351"/>
              <a:gd name="connsiteX2" fmla="*/ 91342 w 4552552"/>
              <a:gd name="connsiteY2" fmla="*/ 1703253 h 3284351"/>
              <a:gd name="connsiteX3" fmla="*/ 313283 w 4552552"/>
              <a:gd name="connsiteY3" fmla="*/ 1765396 h 3284351"/>
              <a:gd name="connsiteX4" fmla="*/ 3012095 w 4552552"/>
              <a:gd name="connsiteY4" fmla="*/ 2324690 h 3284351"/>
              <a:gd name="connsiteX5" fmla="*/ 3145260 w 4552552"/>
              <a:gd name="connsiteY5" fmla="*/ 3176946 h 3284351"/>
              <a:gd name="connsiteX6" fmla="*/ 4281602 w 4552552"/>
              <a:gd name="connsiteY6" fmla="*/ 3247967 h 3284351"/>
              <a:gd name="connsiteX7" fmla="*/ 4423644 w 4552552"/>
              <a:gd name="connsiteY7" fmla="*/ 2955004 h 3284351"/>
              <a:gd name="connsiteX8" fmla="*/ 4317112 w 4552552"/>
              <a:gd name="connsiteY8" fmla="*/ 2120503 h 3284351"/>
              <a:gd name="connsiteX9" fmla="*/ 1698200 w 4552552"/>
              <a:gd name="connsiteY9" fmla="*/ 1685497 h 3284351"/>
              <a:gd name="connsiteX10" fmla="*/ 1414114 w 4552552"/>
              <a:gd name="connsiteY10" fmla="*/ 256192 h 3284351"/>
              <a:gd name="connsiteX11" fmla="*/ 1245439 w 4552552"/>
              <a:gd name="connsiteY11" fmla="*/ 105272 h 3284351"/>
              <a:gd name="connsiteX12" fmla="*/ 180118 w 4552552"/>
              <a:gd name="connsiteY12" fmla="*/ 96394 h 328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52552" h="3284351">
                <a:moveTo>
                  <a:pt x="180118" y="96394"/>
                </a:moveTo>
                <a:cubicBezTo>
                  <a:pt x="-27028" y="306499"/>
                  <a:pt x="17361" y="1098091"/>
                  <a:pt x="2565" y="1365901"/>
                </a:cubicBezTo>
                <a:cubicBezTo>
                  <a:pt x="-12231" y="1633711"/>
                  <a:pt x="39556" y="1636670"/>
                  <a:pt x="91342" y="1703253"/>
                </a:cubicBezTo>
                <a:cubicBezTo>
                  <a:pt x="143128" y="1769836"/>
                  <a:pt x="313283" y="1765396"/>
                  <a:pt x="313283" y="1765396"/>
                </a:cubicBezTo>
                <a:cubicBezTo>
                  <a:pt x="800075" y="1868969"/>
                  <a:pt x="2540099" y="2089432"/>
                  <a:pt x="3012095" y="2324690"/>
                </a:cubicBezTo>
                <a:cubicBezTo>
                  <a:pt x="3484091" y="2559948"/>
                  <a:pt x="2933676" y="3023067"/>
                  <a:pt x="3145260" y="3176946"/>
                </a:cubicBezTo>
                <a:cubicBezTo>
                  <a:pt x="3356844" y="3330825"/>
                  <a:pt x="4068538" y="3284957"/>
                  <a:pt x="4281602" y="3247967"/>
                </a:cubicBezTo>
                <a:cubicBezTo>
                  <a:pt x="4494666" y="3210977"/>
                  <a:pt x="4417726" y="3142915"/>
                  <a:pt x="4423644" y="2955004"/>
                </a:cubicBezTo>
                <a:cubicBezTo>
                  <a:pt x="4429562" y="2767093"/>
                  <a:pt x="4771353" y="2332087"/>
                  <a:pt x="4317112" y="2120503"/>
                </a:cubicBezTo>
                <a:cubicBezTo>
                  <a:pt x="3862871" y="1908919"/>
                  <a:pt x="2182033" y="1996215"/>
                  <a:pt x="1698200" y="1685497"/>
                </a:cubicBezTo>
                <a:cubicBezTo>
                  <a:pt x="1214367" y="1374779"/>
                  <a:pt x="1489574" y="519563"/>
                  <a:pt x="1414114" y="256192"/>
                </a:cubicBezTo>
                <a:cubicBezTo>
                  <a:pt x="1338654" y="-7179"/>
                  <a:pt x="1445186" y="128946"/>
                  <a:pt x="1245439" y="105272"/>
                </a:cubicBezTo>
                <a:cubicBezTo>
                  <a:pt x="1045692" y="81598"/>
                  <a:pt x="387264" y="-113711"/>
                  <a:pt x="180118" y="96394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BE000F3-335F-191D-0900-6644DB9D548C}"/>
              </a:ext>
            </a:extLst>
          </p:cNvPr>
          <p:cNvSpPr/>
          <p:nvPr/>
        </p:nvSpPr>
        <p:spPr>
          <a:xfrm>
            <a:off x="4026800" y="2160954"/>
            <a:ext cx="3435378" cy="2751653"/>
          </a:xfrm>
          <a:custGeom>
            <a:avLst/>
            <a:gdLst>
              <a:gd name="connsiteX0" fmla="*/ 1983383 w 3435378"/>
              <a:gd name="connsiteY0" fmla="*/ 40708 h 2751653"/>
              <a:gd name="connsiteX1" fmla="*/ 154583 w 3435378"/>
              <a:gd name="connsiteY1" fmla="*/ 821943 h 2751653"/>
              <a:gd name="connsiteX2" fmla="*/ 269992 w 3435378"/>
              <a:gd name="connsiteY2" fmla="*/ 1292460 h 2751653"/>
              <a:gd name="connsiteX3" fmla="*/ 1646031 w 3435378"/>
              <a:gd name="connsiteY3" fmla="*/ 1683077 h 2751653"/>
              <a:gd name="connsiteX4" fmla="*/ 1743685 w 3435378"/>
              <a:gd name="connsiteY4" fmla="*/ 2668498 h 2751653"/>
              <a:gd name="connsiteX5" fmla="*/ 2791250 w 3435378"/>
              <a:gd name="connsiteY5" fmla="*/ 2659621 h 2751653"/>
              <a:gd name="connsiteX6" fmla="*/ 2826761 w 3435378"/>
              <a:gd name="connsiteY6" fmla="*/ 2340025 h 2751653"/>
              <a:gd name="connsiteX7" fmla="*/ 2782373 w 3435378"/>
              <a:gd name="connsiteY7" fmla="*/ 1665322 h 2751653"/>
              <a:gd name="connsiteX8" fmla="*/ 1796951 w 3435378"/>
              <a:gd name="connsiteY8" fmla="*/ 1203683 h 2751653"/>
              <a:gd name="connsiteX9" fmla="*/ 1690419 w 3435378"/>
              <a:gd name="connsiteY9" fmla="*/ 928475 h 2751653"/>
              <a:gd name="connsiteX10" fmla="*/ 3101969 w 3435378"/>
              <a:gd name="connsiteY10" fmla="*/ 555613 h 2751653"/>
              <a:gd name="connsiteX11" fmla="*/ 3359421 w 3435378"/>
              <a:gd name="connsiteY11" fmla="*/ 156118 h 2751653"/>
              <a:gd name="connsiteX12" fmla="*/ 1983383 w 3435378"/>
              <a:gd name="connsiteY12" fmla="*/ 40708 h 275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5378" h="2751653">
                <a:moveTo>
                  <a:pt x="1983383" y="40708"/>
                </a:moveTo>
                <a:cubicBezTo>
                  <a:pt x="1449243" y="151679"/>
                  <a:pt x="440148" y="613318"/>
                  <a:pt x="154583" y="821943"/>
                </a:cubicBezTo>
                <a:cubicBezTo>
                  <a:pt x="-130982" y="1030568"/>
                  <a:pt x="21417" y="1148938"/>
                  <a:pt x="269992" y="1292460"/>
                </a:cubicBezTo>
                <a:cubicBezTo>
                  <a:pt x="518567" y="1435982"/>
                  <a:pt x="1400416" y="1453738"/>
                  <a:pt x="1646031" y="1683077"/>
                </a:cubicBezTo>
                <a:cubicBezTo>
                  <a:pt x="1891646" y="1912416"/>
                  <a:pt x="1552815" y="2505741"/>
                  <a:pt x="1743685" y="2668498"/>
                </a:cubicBezTo>
                <a:cubicBezTo>
                  <a:pt x="1934555" y="2831255"/>
                  <a:pt x="2610737" y="2714366"/>
                  <a:pt x="2791250" y="2659621"/>
                </a:cubicBezTo>
                <a:cubicBezTo>
                  <a:pt x="2971763" y="2604876"/>
                  <a:pt x="2828240" y="2505741"/>
                  <a:pt x="2826761" y="2340025"/>
                </a:cubicBezTo>
                <a:cubicBezTo>
                  <a:pt x="2825282" y="2174309"/>
                  <a:pt x="2954008" y="1854712"/>
                  <a:pt x="2782373" y="1665322"/>
                </a:cubicBezTo>
                <a:cubicBezTo>
                  <a:pt x="2610738" y="1475932"/>
                  <a:pt x="1978943" y="1326491"/>
                  <a:pt x="1796951" y="1203683"/>
                </a:cubicBezTo>
                <a:cubicBezTo>
                  <a:pt x="1614959" y="1080875"/>
                  <a:pt x="1472916" y="1036487"/>
                  <a:pt x="1690419" y="928475"/>
                </a:cubicBezTo>
                <a:cubicBezTo>
                  <a:pt x="1907922" y="820463"/>
                  <a:pt x="2823802" y="684339"/>
                  <a:pt x="3101969" y="555613"/>
                </a:cubicBezTo>
                <a:cubicBezTo>
                  <a:pt x="3380136" y="426887"/>
                  <a:pt x="3538454" y="240456"/>
                  <a:pt x="3359421" y="156118"/>
                </a:cubicBezTo>
                <a:cubicBezTo>
                  <a:pt x="3180388" y="71780"/>
                  <a:pt x="2517523" y="-70263"/>
                  <a:pt x="1983383" y="4070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1FF4619-ADD0-8CED-C74C-588BAA2DB175}"/>
              </a:ext>
            </a:extLst>
          </p:cNvPr>
          <p:cNvSpPr/>
          <p:nvPr/>
        </p:nvSpPr>
        <p:spPr>
          <a:xfrm>
            <a:off x="2821045" y="2951144"/>
            <a:ext cx="3286520" cy="3172684"/>
          </a:xfrm>
          <a:custGeom>
            <a:avLst/>
            <a:gdLst>
              <a:gd name="connsiteX0" fmla="*/ 1493503 w 3286520"/>
              <a:gd name="connsiteY0" fmla="*/ 49508 h 3172684"/>
              <a:gd name="connsiteX1" fmla="*/ 259506 w 3286520"/>
              <a:gd name="connsiteY1" fmla="*/ 804110 h 3172684"/>
              <a:gd name="connsiteX2" fmla="*/ 144097 w 3286520"/>
              <a:gd name="connsiteY2" fmla="*/ 1185850 h 3172684"/>
              <a:gd name="connsiteX3" fmla="*/ 46442 w 3286520"/>
              <a:gd name="connsiteY3" fmla="*/ 2162394 h 3172684"/>
              <a:gd name="connsiteX4" fmla="*/ 152974 w 3286520"/>
              <a:gd name="connsiteY4" fmla="*/ 2526378 h 3172684"/>
              <a:gd name="connsiteX5" fmla="*/ 1635545 w 3286520"/>
              <a:gd name="connsiteY5" fmla="*/ 2863730 h 3172684"/>
              <a:gd name="connsiteX6" fmla="*/ 1866365 w 3286520"/>
              <a:gd name="connsiteY6" fmla="*/ 3121182 h 3172684"/>
              <a:gd name="connsiteX7" fmla="*/ 3082605 w 3286520"/>
              <a:gd name="connsiteY7" fmla="*/ 3147815 h 3172684"/>
              <a:gd name="connsiteX8" fmla="*/ 3135872 w 3286520"/>
              <a:gd name="connsiteY8" fmla="*/ 2837097 h 3172684"/>
              <a:gd name="connsiteX9" fmla="*/ 1582279 w 3286520"/>
              <a:gd name="connsiteY9" fmla="*/ 2366580 h 3172684"/>
              <a:gd name="connsiteX10" fmla="*/ 1386971 w 3286520"/>
              <a:gd name="connsiteY10" fmla="*/ 1017174 h 3172684"/>
              <a:gd name="connsiteX11" fmla="*/ 2771887 w 3286520"/>
              <a:gd name="connsiteY11" fmla="*/ 502270 h 3172684"/>
              <a:gd name="connsiteX12" fmla="*/ 2807398 w 3286520"/>
              <a:gd name="connsiteY12" fmla="*/ 120530 h 3172684"/>
              <a:gd name="connsiteX13" fmla="*/ 1493503 w 3286520"/>
              <a:gd name="connsiteY13" fmla="*/ 49508 h 317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86520" h="3172684">
                <a:moveTo>
                  <a:pt x="1493503" y="49508"/>
                </a:moveTo>
                <a:cubicBezTo>
                  <a:pt x="1068854" y="163438"/>
                  <a:pt x="484407" y="614720"/>
                  <a:pt x="259506" y="804110"/>
                </a:cubicBezTo>
                <a:cubicBezTo>
                  <a:pt x="34605" y="993500"/>
                  <a:pt x="179608" y="959469"/>
                  <a:pt x="144097" y="1185850"/>
                </a:cubicBezTo>
                <a:cubicBezTo>
                  <a:pt x="108586" y="1412231"/>
                  <a:pt x="44963" y="1938973"/>
                  <a:pt x="46442" y="2162394"/>
                </a:cubicBezTo>
                <a:cubicBezTo>
                  <a:pt x="47921" y="2385815"/>
                  <a:pt x="-111876" y="2409489"/>
                  <a:pt x="152974" y="2526378"/>
                </a:cubicBezTo>
                <a:cubicBezTo>
                  <a:pt x="417824" y="2643267"/>
                  <a:pt x="1349980" y="2764596"/>
                  <a:pt x="1635545" y="2863730"/>
                </a:cubicBezTo>
                <a:cubicBezTo>
                  <a:pt x="1921110" y="2962864"/>
                  <a:pt x="1625188" y="3073835"/>
                  <a:pt x="1866365" y="3121182"/>
                </a:cubicBezTo>
                <a:cubicBezTo>
                  <a:pt x="2107542" y="3168529"/>
                  <a:pt x="2871021" y="3195162"/>
                  <a:pt x="3082605" y="3147815"/>
                </a:cubicBezTo>
                <a:cubicBezTo>
                  <a:pt x="3294189" y="3100468"/>
                  <a:pt x="3385926" y="2967303"/>
                  <a:pt x="3135872" y="2837097"/>
                </a:cubicBezTo>
                <a:cubicBezTo>
                  <a:pt x="2885818" y="2706891"/>
                  <a:pt x="1873762" y="2669900"/>
                  <a:pt x="1582279" y="2366580"/>
                </a:cubicBezTo>
                <a:cubicBezTo>
                  <a:pt x="1290796" y="2063260"/>
                  <a:pt x="1188703" y="1327892"/>
                  <a:pt x="1386971" y="1017174"/>
                </a:cubicBezTo>
                <a:cubicBezTo>
                  <a:pt x="1585239" y="706456"/>
                  <a:pt x="2535149" y="651711"/>
                  <a:pt x="2771887" y="502270"/>
                </a:cubicBezTo>
                <a:cubicBezTo>
                  <a:pt x="3008625" y="352829"/>
                  <a:pt x="3014544" y="197470"/>
                  <a:pt x="2807398" y="120530"/>
                </a:cubicBezTo>
                <a:cubicBezTo>
                  <a:pt x="2600252" y="43590"/>
                  <a:pt x="1918152" y="-64422"/>
                  <a:pt x="1493503" y="49508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7B2D83F-FBB1-69AC-AFF8-5A7C2F6B9C47}"/>
              </a:ext>
            </a:extLst>
          </p:cNvPr>
          <p:cNvSpPr/>
          <p:nvPr/>
        </p:nvSpPr>
        <p:spPr>
          <a:xfrm>
            <a:off x="1545589" y="4928860"/>
            <a:ext cx="2932276" cy="1262821"/>
          </a:xfrm>
          <a:custGeom>
            <a:avLst/>
            <a:gdLst>
              <a:gd name="connsiteX0" fmla="*/ 1490574 w 2932276"/>
              <a:gd name="connsiteY0" fmla="*/ 60390 h 1262821"/>
              <a:gd name="connsiteX1" fmla="*/ 105658 w 2932276"/>
              <a:gd name="connsiteY1" fmla="*/ 770604 h 1262821"/>
              <a:gd name="connsiteX2" fmla="*/ 132291 w 2932276"/>
              <a:gd name="connsiteY2" fmla="*/ 1214488 h 1262821"/>
              <a:gd name="connsiteX3" fmla="*/ 425254 w 2932276"/>
              <a:gd name="connsiteY3" fmla="*/ 1249998 h 1262821"/>
              <a:gd name="connsiteX4" fmla="*/ 1037813 w 2932276"/>
              <a:gd name="connsiteY4" fmla="*/ 1205610 h 1262821"/>
              <a:gd name="connsiteX5" fmla="*/ 1170978 w 2932276"/>
              <a:gd name="connsiteY5" fmla="*/ 1054690 h 1262821"/>
              <a:gd name="connsiteX6" fmla="*/ 2671304 w 2932276"/>
              <a:gd name="connsiteY6" fmla="*/ 513152 h 1262821"/>
              <a:gd name="connsiteX7" fmla="*/ 2822225 w 2932276"/>
              <a:gd name="connsiteY7" fmla="*/ 87023 h 1262821"/>
              <a:gd name="connsiteX8" fmla="*/ 1490574 w 2932276"/>
              <a:gd name="connsiteY8" fmla="*/ 60390 h 126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276" h="1262821">
                <a:moveTo>
                  <a:pt x="1490574" y="60390"/>
                </a:moveTo>
                <a:cubicBezTo>
                  <a:pt x="1037813" y="174320"/>
                  <a:pt x="332038" y="578254"/>
                  <a:pt x="105658" y="770604"/>
                </a:cubicBezTo>
                <a:cubicBezTo>
                  <a:pt x="-120723" y="962954"/>
                  <a:pt x="79025" y="1134589"/>
                  <a:pt x="132291" y="1214488"/>
                </a:cubicBezTo>
                <a:cubicBezTo>
                  <a:pt x="185557" y="1294387"/>
                  <a:pt x="274334" y="1251478"/>
                  <a:pt x="425254" y="1249998"/>
                </a:cubicBezTo>
                <a:cubicBezTo>
                  <a:pt x="576174" y="1248518"/>
                  <a:pt x="913526" y="1238161"/>
                  <a:pt x="1037813" y="1205610"/>
                </a:cubicBezTo>
                <a:cubicBezTo>
                  <a:pt x="1162100" y="1173059"/>
                  <a:pt x="898730" y="1170100"/>
                  <a:pt x="1170978" y="1054690"/>
                </a:cubicBezTo>
                <a:cubicBezTo>
                  <a:pt x="1443226" y="939280"/>
                  <a:pt x="2396096" y="674430"/>
                  <a:pt x="2671304" y="513152"/>
                </a:cubicBezTo>
                <a:cubicBezTo>
                  <a:pt x="2946512" y="351874"/>
                  <a:pt x="3016054" y="158044"/>
                  <a:pt x="2822225" y="87023"/>
                </a:cubicBezTo>
                <a:cubicBezTo>
                  <a:pt x="2628396" y="16002"/>
                  <a:pt x="1943335" y="-53540"/>
                  <a:pt x="1490574" y="6039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8C46D5-6370-9CF4-7C7E-C14613F2C1C2}"/>
              </a:ext>
            </a:extLst>
          </p:cNvPr>
          <p:cNvSpPr txBox="1"/>
          <p:nvPr/>
        </p:nvSpPr>
        <p:spPr>
          <a:xfrm>
            <a:off x="5539666" y="639193"/>
            <a:ext cx="3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5CC78B-1CE0-D753-3E7B-EF501F5914EB}"/>
              </a:ext>
            </a:extLst>
          </p:cNvPr>
          <p:cNvSpPr txBox="1"/>
          <p:nvPr/>
        </p:nvSpPr>
        <p:spPr>
          <a:xfrm>
            <a:off x="5505635" y="1581705"/>
            <a:ext cx="3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07E790-1267-B9DC-C740-23B04AC019DD}"/>
              </a:ext>
            </a:extLst>
          </p:cNvPr>
          <p:cNvSpPr txBox="1"/>
          <p:nvPr/>
        </p:nvSpPr>
        <p:spPr>
          <a:xfrm>
            <a:off x="4715523" y="2212020"/>
            <a:ext cx="3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97FDA9-4C3E-2BB5-C3D4-31D71C21A0AC}"/>
              </a:ext>
            </a:extLst>
          </p:cNvPr>
          <p:cNvSpPr txBox="1"/>
          <p:nvPr/>
        </p:nvSpPr>
        <p:spPr>
          <a:xfrm>
            <a:off x="2568607" y="3642804"/>
            <a:ext cx="3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AE9D170-1405-4D3B-534F-B3CBB47DC9E1}"/>
              </a:ext>
            </a:extLst>
          </p:cNvPr>
          <p:cNvSpPr txBox="1"/>
          <p:nvPr/>
        </p:nvSpPr>
        <p:spPr>
          <a:xfrm>
            <a:off x="2010793" y="4913790"/>
            <a:ext cx="3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6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156</Words>
  <Application>Microsoft Office PowerPoint</Application>
  <PresentationFormat>宽屏</PresentationFormat>
  <Paragraphs>63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7</cp:revision>
  <dcterms:created xsi:type="dcterms:W3CDTF">2024-07-30T05:06:34Z</dcterms:created>
  <dcterms:modified xsi:type="dcterms:W3CDTF">2024-11-28T12:36:13Z</dcterms:modified>
</cp:coreProperties>
</file>