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FE99EC23-7B8C-7BC8-E4DA-17B17FEFE446}"/>
              </a:ext>
            </a:extLst>
          </p:cNvPr>
          <p:cNvSpPr/>
          <p:nvPr/>
        </p:nvSpPr>
        <p:spPr>
          <a:xfrm>
            <a:off x="4082081" y="6171837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F03937A-9B11-A971-959E-F55C4AF21509}"/>
              </a:ext>
            </a:extLst>
          </p:cNvPr>
          <p:cNvSpPr/>
          <p:nvPr/>
        </p:nvSpPr>
        <p:spPr>
          <a:xfrm>
            <a:off x="7858680" y="3931411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C68FAB-A80D-DD14-5CC7-961192E82DB8}"/>
              </a:ext>
            </a:extLst>
          </p:cNvPr>
          <p:cNvSpPr/>
          <p:nvPr/>
        </p:nvSpPr>
        <p:spPr>
          <a:xfrm>
            <a:off x="4188068" y="5351342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7390F3E-3028-70A8-F1C1-3C10F8350FF0}"/>
              </a:ext>
            </a:extLst>
          </p:cNvPr>
          <p:cNvSpPr/>
          <p:nvPr/>
        </p:nvSpPr>
        <p:spPr>
          <a:xfrm>
            <a:off x="4133590" y="3927658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C36BA48-C6EA-C6B7-586C-B35E22C601A4}"/>
              </a:ext>
            </a:extLst>
          </p:cNvPr>
          <p:cNvSpPr/>
          <p:nvPr/>
        </p:nvSpPr>
        <p:spPr>
          <a:xfrm>
            <a:off x="5755276" y="3019884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462519E-D7A8-AF6A-C311-0D3DC7D1B592}"/>
              </a:ext>
            </a:extLst>
          </p:cNvPr>
          <p:cNvSpPr/>
          <p:nvPr/>
        </p:nvSpPr>
        <p:spPr>
          <a:xfrm>
            <a:off x="5954996" y="2331159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6196595-0793-7688-0A7B-C203FF2DF10E}"/>
              </a:ext>
            </a:extLst>
          </p:cNvPr>
          <p:cNvSpPr/>
          <p:nvPr/>
        </p:nvSpPr>
        <p:spPr>
          <a:xfrm>
            <a:off x="5905071" y="1636985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5F4F2E7-CA98-568B-BA48-5B6C8251D9C6}"/>
              </a:ext>
            </a:extLst>
          </p:cNvPr>
          <p:cNvSpPr/>
          <p:nvPr/>
        </p:nvSpPr>
        <p:spPr>
          <a:xfrm>
            <a:off x="5920255" y="909520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FF2124CA-DAA8-67A2-0B47-0038F33E51BC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5400000">
            <a:off x="5147546" y="2689928"/>
            <a:ext cx="655774" cy="18196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30931E3-5FF3-7EF2-0D37-FA8287770C2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566068" y="5604046"/>
            <a:ext cx="2013" cy="567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4530CBB-C539-627A-3155-AEDEE3F7B925}"/>
              </a:ext>
            </a:extLst>
          </p:cNvPr>
          <p:cNvCxnSpPr>
            <a:cxnSpLocks/>
            <a:stCxn id="52" idx="2"/>
            <a:endCxn id="2" idx="0"/>
          </p:cNvCxnSpPr>
          <p:nvPr/>
        </p:nvCxnSpPr>
        <p:spPr>
          <a:xfrm>
            <a:off x="4566068" y="4859802"/>
            <a:ext cx="0" cy="49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52A64151-72EB-2F4A-856C-FD684EB7CC3B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999215" y="2657945"/>
            <a:ext cx="659527" cy="18874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E209636-F94E-4B40-8A3D-2F6E02F9241B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6385276" y="2583863"/>
            <a:ext cx="1720" cy="43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98990EA-EEE9-AC1C-CA13-6AF17FD3FCE8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6386996" y="1888985"/>
            <a:ext cx="4075" cy="44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DA51810-FF07-52E0-D31E-477AC3DF5480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88255" y="1160131"/>
            <a:ext cx="2816" cy="47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F9AC0ED-8B02-9861-8B08-CF4B8BD1B3FE}"/>
              </a:ext>
            </a:extLst>
          </p:cNvPr>
          <p:cNvSpPr txBox="1"/>
          <p:nvPr/>
        </p:nvSpPr>
        <p:spPr>
          <a:xfrm>
            <a:off x="2964240" y="5863427"/>
            <a:ext cx="11106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l_commitdate l_receiptdate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l_shipmode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218C0CB-2C3A-A92C-A61F-D73282B446BC}"/>
              </a:ext>
            </a:extLst>
          </p:cNvPr>
          <p:cNvSpPr txBox="1"/>
          <p:nvPr/>
        </p:nvSpPr>
        <p:spPr>
          <a:xfrm>
            <a:off x="372866" y="5234944"/>
            <a:ext cx="401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l_receiptdate &gt;= 757353600 and l_receiptdate &lt; 788889600</a:t>
            </a: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 &lt; 788889600 and l_commitdate &lt; 788889600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73DD697-E26B-D9DC-6053-C2D316E96CC4}"/>
              </a:ext>
            </a:extLst>
          </p:cNvPr>
          <p:cNvSpPr/>
          <p:nvPr/>
        </p:nvSpPr>
        <p:spPr>
          <a:xfrm>
            <a:off x="4188068" y="4607098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23AB278-F4D3-4464-3863-AE5F053F724E}"/>
              </a:ext>
            </a:extLst>
          </p:cNvPr>
          <p:cNvSpPr txBox="1"/>
          <p:nvPr/>
        </p:nvSpPr>
        <p:spPr>
          <a:xfrm>
            <a:off x="1857652" y="4360701"/>
            <a:ext cx="2243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l_commitdate &lt; l_receiptdate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 &lt; l_commitdate and</a:t>
            </a: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(l_shipmode in ('MAIL', 'SHIP'))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351AE8E-2B10-5B7C-EF8F-F4B73B67199F}"/>
              </a:ext>
            </a:extLst>
          </p:cNvPr>
          <p:cNvCxnSpPr>
            <a:cxnSpLocks/>
            <a:stCxn id="4" idx="2"/>
            <a:endCxn id="52" idx="0"/>
          </p:cNvCxnSpPr>
          <p:nvPr/>
        </p:nvCxnSpPr>
        <p:spPr>
          <a:xfrm>
            <a:off x="4565590" y="4180362"/>
            <a:ext cx="478" cy="42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2090683-2626-EE15-9F49-C0FF3ADBCC54}"/>
              </a:ext>
            </a:extLst>
          </p:cNvPr>
          <p:cNvSpPr txBox="1"/>
          <p:nvPr/>
        </p:nvSpPr>
        <p:spPr>
          <a:xfrm>
            <a:off x="3634665" y="3909421"/>
            <a:ext cx="466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#0,4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D665A1A-6280-B93F-5C75-8032239880BF}"/>
              </a:ext>
            </a:extLst>
          </p:cNvPr>
          <p:cNvSpPr txBox="1"/>
          <p:nvPr/>
        </p:nvSpPr>
        <p:spPr>
          <a:xfrm>
            <a:off x="8727327" y="3814165"/>
            <a:ext cx="1224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o_orderpriority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C1908ED-8CB4-A26F-00B8-E0672AB494A9}"/>
              </a:ext>
            </a:extLst>
          </p:cNvPr>
          <p:cNvSpPr txBox="1"/>
          <p:nvPr/>
        </p:nvSpPr>
        <p:spPr>
          <a:xfrm>
            <a:off x="4101483" y="2997773"/>
            <a:ext cx="1706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o_orderkey = l_orderkey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53010D1-AB21-E07B-08B7-2BC7780B4A00}"/>
              </a:ext>
            </a:extLst>
          </p:cNvPr>
          <p:cNvSpPr txBox="1"/>
          <p:nvPr/>
        </p:nvSpPr>
        <p:spPr>
          <a:xfrm>
            <a:off x="5097261" y="2102608"/>
            <a:ext cx="1081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l_shipmode</a:t>
            </a: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case…</a:t>
            </a: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case…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88C65F8-AB5D-7369-2EC1-8C344A4716D1}"/>
              </a:ext>
            </a:extLst>
          </p:cNvPr>
          <p:cNvSpPr txBox="1"/>
          <p:nvPr/>
        </p:nvSpPr>
        <p:spPr>
          <a:xfrm>
            <a:off x="5160885" y="1384996"/>
            <a:ext cx="653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sum(#1)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sum(#2)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9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65B8C-7B1A-D4B2-FA71-D83549223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287327C-5FD1-7176-1D1E-FB9A43A16B42}"/>
              </a:ext>
            </a:extLst>
          </p:cNvPr>
          <p:cNvSpPr/>
          <p:nvPr/>
        </p:nvSpPr>
        <p:spPr>
          <a:xfrm>
            <a:off x="4082081" y="6171837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840970E-CF7A-9E4C-5B75-0A17BBCE6CF6}"/>
              </a:ext>
            </a:extLst>
          </p:cNvPr>
          <p:cNvSpPr/>
          <p:nvPr/>
        </p:nvSpPr>
        <p:spPr>
          <a:xfrm>
            <a:off x="7858680" y="3931411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1349034-51BD-F816-613E-347312BE718F}"/>
              </a:ext>
            </a:extLst>
          </p:cNvPr>
          <p:cNvSpPr/>
          <p:nvPr/>
        </p:nvSpPr>
        <p:spPr>
          <a:xfrm>
            <a:off x="4188068" y="5351342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84EDFEB-98A6-B50F-F9CE-C4B155646D3D}"/>
              </a:ext>
            </a:extLst>
          </p:cNvPr>
          <p:cNvSpPr/>
          <p:nvPr/>
        </p:nvSpPr>
        <p:spPr>
          <a:xfrm>
            <a:off x="4133590" y="3927658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A9295E6-081A-1E7A-C960-D83A8DCF37A0}"/>
              </a:ext>
            </a:extLst>
          </p:cNvPr>
          <p:cNvSpPr/>
          <p:nvPr/>
        </p:nvSpPr>
        <p:spPr>
          <a:xfrm>
            <a:off x="5755276" y="3019884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D2E1BA2-3FF2-C9F9-5871-008CA2F349CD}"/>
              </a:ext>
            </a:extLst>
          </p:cNvPr>
          <p:cNvSpPr/>
          <p:nvPr/>
        </p:nvSpPr>
        <p:spPr>
          <a:xfrm>
            <a:off x="5954996" y="2331159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A480D4-BAE2-2694-959B-45236644929A}"/>
              </a:ext>
            </a:extLst>
          </p:cNvPr>
          <p:cNvSpPr/>
          <p:nvPr/>
        </p:nvSpPr>
        <p:spPr>
          <a:xfrm>
            <a:off x="5905071" y="1636985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6E6FCEF-4BAC-EDE9-8354-4B49A47794D7}"/>
              </a:ext>
            </a:extLst>
          </p:cNvPr>
          <p:cNvSpPr/>
          <p:nvPr/>
        </p:nvSpPr>
        <p:spPr>
          <a:xfrm>
            <a:off x="5920255" y="909520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885AC2C-1D3E-C35E-B32D-E04FB3DB3E7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rot="5400000">
            <a:off x="5147546" y="2689928"/>
            <a:ext cx="655774" cy="18196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3E0E1A5-DAEF-8299-C5A6-EA027CC7D1F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566068" y="5604046"/>
            <a:ext cx="2013" cy="567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E19F35D-8983-BA62-D023-F8626867FF5A}"/>
              </a:ext>
            </a:extLst>
          </p:cNvPr>
          <p:cNvCxnSpPr>
            <a:cxnSpLocks/>
            <a:stCxn id="52" idx="2"/>
            <a:endCxn id="2" idx="0"/>
          </p:cNvCxnSpPr>
          <p:nvPr/>
        </p:nvCxnSpPr>
        <p:spPr>
          <a:xfrm>
            <a:off x="4566068" y="4859802"/>
            <a:ext cx="0" cy="491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83F4DE42-52D1-75EF-C2C2-07AD13F3364D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6999215" y="2657945"/>
            <a:ext cx="659527" cy="18874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7880545-B3D6-3DC6-3863-2B40748D50B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6385276" y="2583863"/>
            <a:ext cx="1720" cy="436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6E35B68-1AF3-8AD0-D06C-226FB47E845E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6386996" y="1888985"/>
            <a:ext cx="4075" cy="44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006D346-9A84-BF39-A89B-1FD8178A3290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88255" y="1160131"/>
            <a:ext cx="2816" cy="47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75B82DB-7F92-D433-C8B6-B572F9F6601F}"/>
              </a:ext>
            </a:extLst>
          </p:cNvPr>
          <p:cNvSpPr/>
          <p:nvPr/>
        </p:nvSpPr>
        <p:spPr>
          <a:xfrm>
            <a:off x="4188068" y="4607098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678880B-2CD3-C716-59D2-60F31D501C81}"/>
              </a:ext>
            </a:extLst>
          </p:cNvPr>
          <p:cNvCxnSpPr>
            <a:cxnSpLocks/>
            <a:stCxn id="4" idx="2"/>
            <a:endCxn id="52" idx="0"/>
          </p:cNvCxnSpPr>
          <p:nvPr/>
        </p:nvCxnSpPr>
        <p:spPr>
          <a:xfrm>
            <a:off x="4565590" y="4180362"/>
            <a:ext cx="478" cy="426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E2B6B5C-976E-7591-6CEC-07CC1ACBDDD2}"/>
              </a:ext>
            </a:extLst>
          </p:cNvPr>
          <p:cNvSpPr/>
          <p:nvPr/>
        </p:nvSpPr>
        <p:spPr>
          <a:xfrm>
            <a:off x="5743852" y="843379"/>
            <a:ext cx="1269507" cy="11185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B181BB23-A33F-3F1A-059B-8C8F2B70B8AB}"/>
              </a:ext>
            </a:extLst>
          </p:cNvPr>
          <p:cNvSpPr/>
          <p:nvPr/>
        </p:nvSpPr>
        <p:spPr>
          <a:xfrm>
            <a:off x="5632872" y="1458500"/>
            <a:ext cx="3290760" cy="2842633"/>
          </a:xfrm>
          <a:custGeom>
            <a:avLst/>
            <a:gdLst>
              <a:gd name="connsiteX0" fmla="*/ 173124 w 3290760"/>
              <a:gd name="connsiteY0" fmla="*/ 77337 h 2842633"/>
              <a:gd name="connsiteX1" fmla="*/ 22204 w 3290760"/>
              <a:gd name="connsiteY1" fmla="*/ 1089391 h 2842633"/>
              <a:gd name="connsiteX2" fmla="*/ 39959 w 3290760"/>
              <a:gd name="connsiteY2" fmla="*/ 1852871 h 2842633"/>
              <a:gd name="connsiteX3" fmla="*/ 386188 w 3290760"/>
              <a:gd name="connsiteY3" fmla="*/ 1941648 h 2842633"/>
              <a:gd name="connsiteX4" fmla="*/ 1655695 w 3290760"/>
              <a:gd name="connsiteY4" fmla="*/ 2350020 h 2842633"/>
              <a:gd name="connsiteX5" fmla="*/ 2072945 w 3290760"/>
              <a:gd name="connsiteY5" fmla="*/ 2456552 h 2842633"/>
              <a:gd name="connsiteX6" fmla="*/ 2126211 w 3290760"/>
              <a:gd name="connsiteY6" fmla="*/ 2740638 h 2842633"/>
              <a:gd name="connsiteX7" fmla="*/ 2605606 w 3290760"/>
              <a:gd name="connsiteY7" fmla="*/ 2838292 h 2842633"/>
              <a:gd name="connsiteX8" fmla="*/ 3191532 w 3290760"/>
              <a:gd name="connsiteY8" fmla="*/ 2785026 h 2842633"/>
              <a:gd name="connsiteX9" fmla="*/ 3164899 w 3290760"/>
              <a:gd name="connsiteY9" fmla="*/ 2438797 h 2842633"/>
              <a:gd name="connsiteX10" fmla="*/ 1966413 w 3290760"/>
              <a:gd name="connsiteY10" fmla="*/ 1959403 h 2842633"/>
              <a:gd name="connsiteX11" fmla="*/ 1584674 w 3290760"/>
              <a:gd name="connsiteY11" fmla="*/ 1843993 h 2842633"/>
              <a:gd name="connsiteX12" fmla="*/ 1522530 w 3290760"/>
              <a:gd name="connsiteY12" fmla="*/ 1018370 h 2842633"/>
              <a:gd name="connsiteX13" fmla="*/ 1442631 w 3290760"/>
              <a:gd name="connsiteY13" fmla="*/ 219380 h 2842633"/>
              <a:gd name="connsiteX14" fmla="*/ 1282833 w 3290760"/>
              <a:gd name="connsiteY14" fmla="*/ 86215 h 2842633"/>
              <a:gd name="connsiteX15" fmla="*/ 173124 w 3290760"/>
              <a:gd name="connsiteY15" fmla="*/ 77337 h 284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90760" h="2842633">
                <a:moveTo>
                  <a:pt x="173124" y="77337"/>
                </a:moveTo>
                <a:cubicBezTo>
                  <a:pt x="-36981" y="244533"/>
                  <a:pt x="44398" y="793469"/>
                  <a:pt x="22204" y="1089391"/>
                </a:cubicBezTo>
                <a:cubicBezTo>
                  <a:pt x="10" y="1385313"/>
                  <a:pt x="-20705" y="1710828"/>
                  <a:pt x="39959" y="1852871"/>
                </a:cubicBezTo>
                <a:cubicBezTo>
                  <a:pt x="100623" y="1994914"/>
                  <a:pt x="116899" y="1858790"/>
                  <a:pt x="386188" y="1941648"/>
                </a:cubicBezTo>
                <a:cubicBezTo>
                  <a:pt x="655477" y="2024506"/>
                  <a:pt x="1374569" y="2264203"/>
                  <a:pt x="1655695" y="2350020"/>
                </a:cubicBezTo>
                <a:cubicBezTo>
                  <a:pt x="1936821" y="2435837"/>
                  <a:pt x="1994526" y="2391449"/>
                  <a:pt x="2072945" y="2456552"/>
                </a:cubicBezTo>
                <a:cubicBezTo>
                  <a:pt x="2151364" y="2521655"/>
                  <a:pt x="2037434" y="2677015"/>
                  <a:pt x="2126211" y="2740638"/>
                </a:cubicBezTo>
                <a:cubicBezTo>
                  <a:pt x="2214988" y="2804261"/>
                  <a:pt x="2428053" y="2830894"/>
                  <a:pt x="2605606" y="2838292"/>
                </a:cubicBezTo>
                <a:cubicBezTo>
                  <a:pt x="2783160" y="2845690"/>
                  <a:pt x="3098317" y="2851608"/>
                  <a:pt x="3191532" y="2785026"/>
                </a:cubicBezTo>
                <a:cubicBezTo>
                  <a:pt x="3284747" y="2718444"/>
                  <a:pt x="3369085" y="2576401"/>
                  <a:pt x="3164899" y="2438797"/>
                </a:cubicBezTo>
                <a:cubicBezTo>
                  <a:pt x="2960713" y="2301193"/>
                  <a:pt x="2229784" y="2058537"/>
                  <a:pt x="1966413" y="1959403"/>
                </a:cubicBezTo>
                <a:cubicBezTo>
                  <a:pt x="1703042" y="1860269"/>
                  <a:pt x="1658654" y="2000832"/>
                  <a:pt x="1584674" y="1843993"/>
                </a:cubicBezTo>
                <a:cubicBezTo>
                  <a:pt x="1510694" y="1687154"/>
                  <a:pt x="1546204" y="1289139"/>
                  <a:pt x="1522530" y="1018370"/>
                </a:cubicBezTo>
                <a:cubicBezTo>
                  <a:pt x="1498856" y="747601"/>
                  <a:pt x="1482581" y="374739"/>
                  <a:pt x="1442631" y="219380"/>
                </a:cubicBezTo>
                <a:cubicBezTo>
                  <a:pt x="1402682" y="64021"/>
                  <a:pt x="1489979" y="109889"/>
                  <a:pt x="1282833" y="86215"/>
                </a:cubicBezTo>
                <a:cubicBezTo>
                  <a:pt x="1075687" y="62541"/>
                  <a:pt x="383229" y="-89859"/>
                  <a:pt x="173124" y="77337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E9F1B0D-53E3-7F0A-CEFC-28656A54847D}"/>
              </a:ext>
            </a:extLst>
          </p:cNvPr>
          <p:cNvSpPr/>
          <p:nvPr/>
        </p:nvSpPr>
        <p:spPr>
          <a:xfrm>
            <a:off x="3958081" y="2797957"/>
            <a:ext cx="3339261" cy="3797235"/>
          </a:xfrm>
          <a:custGeom>
            <a:avLst/>
            <a:gdLst>
              <a:gd name="connsiteX0" fmla="*/ 1794649 w 3339261"/>
              <a:gd name="connsiteY0" fmla="*/ 78408 h 3797235"/>
              <a:gd name="connsiteX1" fmla="*/ 267690 w 3339261"/>
              <a:gd name="connsiteY1" fmla="*/ 957297 h 3797235"/>
              <a:gd name="connsiteX2" fmla="*/ 72381 w 3339261"/>
              <a:gd name="connsiteY2" fmla="*/ 1117095 h 3797235"/>
              <a:gd name="connsiteX3" fmla="*/ 54626 w 3339261"/>
              <a:gd name="connsiteY3" fmla="*/ 1729655 h 3797235"/>
              <a:gd name="connsiteX4" fmla="*/ 1360 w 3339261"/>
              <a:gd name="connsiteY4" fmla="*/ 3398657 h 3797235"/>
              <a:gd name="connsiteX5" fmla="*/ 116769 w 3339261"/>
              <a:gd name="connsiteY5" fmla="*/ 3771519 h 3797235"/>
              <a:gd name="connsiteX6" fmla="*/ 889127 w 3339261"/>
              <a:gd name="connsiteY6" fmla="*/ 3762641 h 3797235"/>
              <a:gd name="connsiteX7" fmla="*/ 1244234 w 3339261"/>
              <a:gd name="connsiteY7" fmla="*/ 3744886 h 3797235"/>
              <a:gd name="connsiteX8" fmla="*/ 1279744 w 3339261"/>
              <a:gd name="connsiteY8" fmla="*/ 3336513 h 3797235"/>
              <a:gd name="connsiteX9" fmla="*/ 1208723 w 3339261"/>
              <a:gd name="connsiteY9" fmla="*/ 1054952 h 3797235"/>
              <a:gd name="connsiteX10" fmla="*/ 3152933 w 3339261"/>
              <a:gd name="connsiteY10" fmla="*/ 637701 h 3797235"/>
              <a:gd name="connsiteX11" fmla="*/ 3108544 w 3339261"/>
              <a:gd name="connsiteY11" fmla="*/ 105041 h 3797235"/>
              <a:gd name="connsiteX12" fmla="*/ 1794649 w 3339261"/>
              <a:gd name="connsiteY12" fmla="*/ 78408 h 379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39261" h="3797235">
                <a:moveTo>
                  <a:pt x="1794649" y="78408"/>
                </a:moveTo>
                <a:cubicBezTo>
                  <a:pt x="1321173" y="220451"/>
                  <a:pt x="554735" y="784183"/>
                  <a:pt x="267690" y="957297"/>
                </a:cubicBezTo>
                <a:cubicBezTo>
                  <a:pt x="-19355" y="1130412"/>
                  <a:pt x="107892" y="988369"/>
                  <a:pt x="72381" y="1117095"/>
                </a:cubicBezTo>
                <a:cubicBezTo>
                  <a:pt x="36870" y="1245821"/>
                  <a:pt x="66463" y="1349395"/>
                  <a:pt x="54626" y="1729655"/>
                </a:cubicBezTo>
                <a:cubicBezTo>
                  <a:pt x="42789" y="2109915"/>
                  <a:pt x="-8997" y="3058346"/>
                  <a:pt x="1360" y="3398657"/>
                </a:cubicBezTo>
                <a:cubicBezTo>
                  <a:pt x="11717" y="3738968"/>
                  <a:pt x="-31192" y="3710855"/>
                  <a:pt x="116769" y="3771519"/>
                </a:cubicBezTo>
                <a:cubicBezTo>
                  <a:pt x="264730" y="3832183"/>
                  <a:pt x="701216" y="3767080"/>
                  <a:pt x="889127" y="3762641"/>
                </a:cubicBezTo>
                <a:cubicBezTo>
                  <a:pt x="1077038" y="3758202"/>
                  <a:pt x="1179131" y="3815907"/>
                  <a:pt x="1244234" y="3744886"/>
                </a:cubicBezTo>
                <a:cubicBezTo>
                  <a:pt x="1309337" y="3673865"/>
                  <a:pt x="1285662" y="3784835"/>
                  <a:pt x="1279744" y="3336513"/>
                </a:cubicBezTo>
                <a:cubicBezTo>
                  <a:pt x="1273825" y="2888191"/>
                  <a:pt x="896525" y="1504754"/>
                  <a:pt x="1208723" y="1054952"/>
                </a:cubicBezTo>
                <a:cubicBezTo>
                  <a:pt x="1520921" y="605150"/>
                  <a:pt x="2836296" y="796019"/>
                  <a:pt x="3152933" y="637701"/>
                </a:cubicBezTo>
                <a:cubicBezTo>
                  <a:pt x="3469570" y="479383"/>
                  <a:pt x="3333445" y="196777"/>
                  <a:pt x="3108544" y="105041"/>
                </a:cubicBezTo>
                <a:cubicBezTo>
                  <a:pt x="2883643" y="13305"/>
                  <a:pt x="2268125" y="-63635"/>
                  <a:pt x="1794649" y="7840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D00633-3308-531E-4A98-068035B6AD3F}"/>
              </a:ext>
            </a:extLst>
          </p:cNvPr>
          <p:cNvSpPr txBox="1"/>
          <p:nvPr/>
        </p:nvSpPr>
        <p:spPr>
          <a:xfrm>
            <a:off x="5273336" y="1171853"/>
            <a:ext cx="33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C335EA-1DCC-97AE-0FD2-866185D611DF}"/>
              </a:ext>
            </a:extLst>
          </p:cNvPr>
          <p:cNvSpPr txBox="1"/>
          <p:nvPr/>
        </p:nvSpPr>
        <p:spPr>
          <a:xfrm>
            <a:off x="3596936" y="4280517"/>
            <a:ext cx="33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028F0D-BCFC-3350-FE8E-6F26D2A5137E}"/>
              </a:ext>
            </a:extLst>
          </p:cNvPr>
          <p:cNvSpPr txBox="1"/>
          <p:nvPr/>
        </p:nvSpPr>
        <p:spPr>
          <a:xfrm>
            <a:off x="5186039" y="2274164"/>
            <a:ext cx="33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3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116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7</cp:revision>
  <dcterms:created xsi:type="dcterms:W3CDTF">2024-07-30T05:06:34Z</dcterms:created>
  <dcterms:modified xsi:type="dcterms:W3CDTF">2024-11-28T12:48:49Z</dcterms:modified>
</cp:coreProperties>
</file>