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9624F-7FA5-D2FF-BBD6-6D5FBBE5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C6B72CB1-A6F1-343E-B4E2-7AC9FFC5BDE5}"/>
              </a:ext>
            </a:extLst>
          </p:cNvPr>
          <p:cNvSpPr/>
          <p:nvPr/>
        </p:nvSpPr>
        <p:spPr>
          <a:xfrm>
            <a:off x="4897136" y="3787186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00AE9EF-0B43-9B7B-1D33-A8FE102CA700}"/>
              </a:ext>
            </a:extLst>
          </p:cNvPr>
          <p:cNvSpPr/>
          <p:nvPr/>
        </p:nvSpPr>
        <p:spPr>
          <a:xfrm>
            <a:off x="4163982" y="4605160"/>
            <a:ext cx="100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70F4525-DD4B-4D89-D6D4-598165438D51}"/>
              </a:ext>
            </a:extLst>
          </p:cNvPr>
          <p:cNvSpPr/>
          <p:nvPr/>
        </p:nvSpPr>
        <p:spPr>
          <a:xfrm>
            <a:off x="6026539" y="5929261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79A90C2-63CE-2B9C-43C0-A30C6DD9E673}"/>
              </a:ext>
            </a:extLst>
          </p:cNvPr>
          <p:cNvSpPr/>
          <p:nvPr/>
        </p:nvSpPr>
        <p:spPr>
          <a:xfrm>
            <a:off x="6064365" y="5254022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95950BE-9BBA-5EF2-DE60-AA02606F1AD4}"/>
              </a:ext>
            </a:extLst>
          </p:cNvPr>
          <p:cNvSpPr/>
          <p:nvPr/>
        </p:nvSpPr>
        <p:spPr>
          <a:xfrm>
            <a:off x="6013706" y="4627831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B5B20DE0-1165-44F2-D502-5F7DC67C4432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5400000">
            <a:off x="4814572" y="3892596"/>
            <a:ext cx="565974" cy="85915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8130324-561F-BFC5-EE0E-D64616FF1E0C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6440539" y="5506726"/>
            <a:ext cx="1826" cy="42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33C5B5F6-82FD-11C3-7F79-4BF099CEEC3D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5692099" y="3874223"/>
            <a:ext cx="588645" cy="9185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38A1044-1700-8441-B0B8-3A995B44CAED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6442365" y="4880535"/>
            <a:ext cx="3341" cy="37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3F556AD-F0C8-5999-203A-BD5AE4837794}"/>
              </a:ext>
            </a:extLst>
          </p:cNvPr>
          <p:cNvSpPr/>
          <p:nvPr/>
        </p:nvSpPr>
        <p:spPr>
          <a:xfrm>
            <a:off x="5093518" y="3074894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23D18D4-B316-5C7B-7D3D-18B823ECBD8E}"/>
              </a:ext>
            </a:extLst>
          </p:cNvPr>
          <p:cNvSpPr/>
          <p:nvPr/>
        </p:nvSpPr>
        <p:spPr>
          <a:xfrm>
            <a:off x="5037042" y="2405146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289EEF7-04B0-E4E7-E7BE-C2F3302DBF49}"/>
              </a:ext>
            </a:extLst>
          </p:cNvPr>
          <p:cNvCxnSpPr>
            <a:cxnSpLocks/>
            <a:stCxn id="32" idx="2"/>
            <a:endCxn id="5" idx="0"/>
          </p:cNvCxnSpPr>
          <p:nvPr/>
        </p:nvCxnSpPr>
        <p:spPr>
          <a:xfrm>
            <a:off x="5525518" y="3327598"/>
            <a:ext cx="1618" cy="45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7DC602E-6935-2099-082C-1B3AF00EE241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>
            <a:off x="5523042" y="2657146"/>
            <a:ext cx="2476" cy="41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206D2D2-E0E7-AB52-EABB-9F7AF298D8D4}"/>
              </a:ext>
            </a:extLst>
          </p:cNvPr>
          <p:cNvCxnSpPr>
            <a:cxnSpLocks/>
            <a:stCxn id="55" idx="2"/>
            <a:endCxn id="34" idx="0"/>
          </p:cNvCxnSpPr>
          <p:nvPr/>
        </p:nvCxnSpPr>
        <p:spPr>
          <a:xfrm>
            <a:off x="5519729" y="1994577"/>
            <a:ext cx="3313" cy="410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4337262-D6C5-4503-5E53-DBFC41213AFE}"/>
              </a:ext>
            </a:extLst>
          </p:cNvPr>
          <p:cNvSpPr txBox="1"/>
          <p:nvPr/>
        </p:nvSpPr>
        <p:spPr>
          <a:xfrm>
            <a:off x="3284245" y="4592947"/>
            <a:ext cx="797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c_custkey 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D2D3826-4ED1-1F10-7832-E8AA8226ED6A}"/>
              </a:ext>
            </a:extLst>
          </p:cNvPr>
          <p:cNvSpPr txBox="1"/>
          <p:nvPr/>
        </p:nvSpPr>
        <p:spPr>
          <a:xfrm>
            <a:off x="6855037" y="5744626"/>
            <a:ext cx="923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o_custkey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o_comment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o_orderkey 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B53452C-27E0-F2A2-3E8D-BF9CCF8CC884}"/>
              </a:ext>
            </a:extLst>
          </p:cNvPr>
          <p:cNvSpPr txBox="1"/>
          <p:nvPr/>
        </p:nvSpPr>
        <p:spPr>
          <a:xfrm>
            <a:off x="6750863" y="5208334"/>
            <a:ext cx="32689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o_comment NOT LIKE '%pending%deposits%'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E29265-A8CC-38D1-5B74-970937129818}"/>
              </a:ext>
            </a:extLst>
          </p:cNvPr>
          <p:cNvSpPr txBox="1"/>
          <p:nvPr/>
        </p:nvSpPr>
        <p:spPr>
          <a:xfrm>
            <a:off x="6853110" y="4508063"/>
            <a:ext cx="923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o_custkey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o_orderkey 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4EF8FA2-8DCD-4FE4-DF8C-15F1EB5BE5B9}"/>
              </a:ext>
            </a:extLst>
          </p:cNvPr>
          <p:cNvSpPr txBox="1"/>
          <p:nvPr/>
        </p:nvSpPr>
        <p:spPr>
          <a:xfrm>
            <a:off x="3298785" y="3765357"/>
            <a:ext cx="1633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c_custkey = o_custkey 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1F4727D-4BBD-3C29-BE43-4EAFBA0839E5}"/>
              </a:ext>
            </a:extLst>
          </p:cNvPr>
          <p:cNvSpPr txBox="1"/>
          <p:nvPr/>
        </p:nvSpPr>
        <p:spPr>
          <a:xfrm>
            <a:off x="4192862" y="2962843"/>
            <a:ext cx="923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c_custkey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o_orderkey 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27205D0-6353-F496-74FA-9D4E079222D3}"/>
              </a:ext>
            </a:extLst>
          </p:cNvPr>
          <p:cNvSpPr txBox="1"/>
          <p:nvPr/>
        </p:nvSpPr>
        <p:spPr>
          <a:xfrm>
            <a:off x="4142705" y="2287653"/>
            <a:ext cx="923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Count(#1) 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A61CE95-FBC6-3A55-20F5-DD5547757014}"/>
              </a:ext>
            </a:extLst>
          </p:cNvPr>
          <p:cNvSpPr/>
          <p:nvPr/>
        </p:nvSpPr>
        <p:spPr>
          <a:xfrm>
            <a:off x="5048777" y="375545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060F04D-0070-419D-9382-5976E0DFFF5B}"/>
              </a:ext>
            </a:extLst>
          </p:cNvPr>
          <p:cNvSpPr/>
          <p:nvPr/>
        </p:nvSpPr>
        <p:spPr>
          <a:xfrm>
            <a:off x="5087729" y="1741873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F662C82-894A-F30C-7DC0-93CA7C1024C5}"/>
              </a:ext>
            </a:extLst>
          </p:cNvPr>
          <p:cNvSpPr txBox="1"/>
          <p:nvPr/>
        </p:nvSpPr>
        <p:spPr>
          <a:xfrm>
            <a:off x="4206364" y="1726280"/>
            <a:ext cx="9231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Count(#1) 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7ED43FEF-DDA2-09A8-D70B-D44230C82D3D}"/>
              </a:ext>
            </a:extLst>
          </p:cNvPr>
          <p:cNvSpPr/>
          <p:nvPr/>
        </p:nvSpPr>
        <p:spPr>
          <a:xfrm>
            <a:off x="5031255" y="1052835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25902B1-63BE-CCE1-A332-471F30BE9BDE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>
            <a:off x="5517255" y="1304835"/>
            <a:ext cx="2474" cy="43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F23EC82-83FF-DC9B-872C-D6C9669BEB89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>
            <a:off x="5516777" y="626156"/>
            <a:ext cx="478" cy="426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6FD0E87-A7EE-8507-C5CA-56A89E3A187D}"/>
              </a:ext>
            </a:extLst>
          </p:cNvPr>
          <p:cNvSpPr txBox="1"/>
          <p:nvPr/>
        </p:nvSpPr>
        <p:spPr>
          <a:xfrm>
            <a:off x="4198649" y="954636"/>
            <a:ext cx="923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Count(#0) 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1DC84D2-7E2C-5B3A-8D17-3B606D3C71D9}"/>
              </a:ext>
            </a:extLst>
          </p:cNvPr>
          <p:cNvSpPr txBox="1"/>
          <p:nvPr/>
        </p:nvSpPr>
        <p:spPr>
          <a:xfrm>
            <a:off x="4177428" y="350824"/>
            <a:ext cx="9231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Count(#0) </a:t>
            </a:r>
          </a:p>
        </p:txBody>
      </p:sp>
    </p:spTree>
    <p:extLst>
      <p:ext uri="{BB962C8B-B14F-4D97-AF65-F5344CB8AC3E}">
        <p14:creationId xmlns:p14="http://schemas.microsoft.com/office/powerpoint/2010/main" val="80194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0EA57-24DB-0AA4-4E90-55AC2FB9F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CC8ED14-FEE8-3299-D09B-8DB290E95594}"/>
              </a:ext>
            </a:extLst>
          </p:cNvPr>
          <p:cNvSpPr/>
          <p:nvPr/>
        </p:nvSpPr>
        <p:spPr>
          <a:xfrm>
            <a:off x="4897136" y="3787186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F10ACA9-B8DA-C294-345C-C120AAE27631}"/>
              </a:ext>
            </a:extLst>
          </p:cNvPr>
          <p:cNvSpPr/>
          <p:nvPr/>
        </p:nvSpPr>
        <p:spPr>
          <a:xfrm>
            <a:off x="4163982" y="4605160"/>
            <a:ext cx="100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9621B82-004B-36F0-A3AD-19FCD77F4975}"/>
              </a:ext>
            </a:extLst>
          </p:cNvPr>
          <p:cNvSpPr/>
          <p:nvPr/>
        </p:nvSpPr>
        <p:spPr>
          <a:xfrm>
            <a:off x="6026539" y="5929261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9EA86F6-B7C9-F07E-9AA4-022C0F437041}"/>
              </a:ext>
            </a:extLst>
          </p:cNvPr>
          <p:cNvSpPr/>
          <p:nvPr/>
        </p:nvSpPr>
        <p:spPr>
          <a:xfrm>
            <a:off x="6064365" y="5254022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6762F1B-FEA0-615E-1076-1F019AC9C7E7}"/>
              </a:ext>
            </a:extLst>
          </p:cNvPr>
          <p:cNvSpPr/>
          <p:nvPr/>
        </p:nvSpPr>
        <p:spPr>
          <a:xfrm>
            <a:off x="6013706" y="4627831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7E3CDEAA-6889-2529-427F-ACB67E7336A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5400000">
            <a:off x="4814572" y="3892596"/>
            <a:ext cx="565974" cy="85915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959436C-0DFF-1FBE-F235-8D3DDD550A35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6440539" y="5506726"/>
            <a:ext cx="1826" cy="42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38BEC69A-D3E5-7FF6-5D51-C09728DFAB09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5692099" y="3874223"/>
            <a:ext cx="588645" cy="9185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E5D74DA-331A-A71C-CD37-2867B5883AC8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6442365" y="4880535"/>
            <a:ext cx="3341" cy="37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02A7893-DF21-130E-F8E1-A4F12F4149B5}"/>
              </a:ext>
            </a:extLst>
          </p:cNvPr>
          <p:cNvSpPr/>
          <p:nvPr/>
        </p:nvSpPr>
        <p:spPr>
          <a:xfrm>
            <a:off x="5093518" y="3074894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9391AF1-6623-E82D-077F-095AC8382BF6}"/>
              </a:ext>
            </a:extLst>
          </p:cNvPr>
          <p:cNvSpPr/>
          <p:nvPr/>
        </p:nvSpPr>
        <p:spPr>
          <a:xfrm>
            <a:off x="5037042" y="2405146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A085D8A-FE7E-A337-45FB-8861E4A04801}"/>
              </a:ext>
            </a:extLst>
          </p:cNvPr>
          <p:cNvCxnSpPr>
            <a:cxnSpLocks/>
            <a:stCxn id="32" idx="2"/>
            <a:endCxn id="5" idx="0"/>
          </p:cNvCxnSpPr>
          <p:nvPr/>
        </p:nvCxnSpPr>
        <p:spPr>
          <a:xfrm>
            <a:off x="5525518" y="3327598"/>
            <a:ext cx="1618" cy="45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B5D3CF2-81C3-BC85-3969-9F734DF8599D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>
            <a:off x="5523042" y="2657146"/>
            <a:ext cx="2476" cy="41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4FDC349-E7A4-1A64-0AFB-19C5FE466257}"/>
              </a:ext>
            </a:extLst>
          </p:cNvPr>
          <p:cNvCxnSpPr>
            <a:cxnSpLocks/>
            <a:stCxn id="55" idx="2"/>
            <a:endCxn id="34" idx="0"/>
          </p:cNvCxnSpPr>
          <p:nvPr/>
        </p:nvCxnSpPr>
        <p:spPr>
          <a:xfrm>
            <a:off x="5519729" y="1994577"/>
            <a:ext cx="3313" cy="410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436F7974-BEC3-6A1A-06F8-361D78170EAA}"/>
              </a:ext>
            </a:extLst>
          </p:cNvPr>
          <p:cNvSpPr/>
          <p:nvPr/>
        </p:nvSpPr>
        <p:spPr>
          <a:xfrm>
            <a:off x="5048777" y="375545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A056BC5-B1EC-0924-71DD-2EBDD63A0227}"/>
              </a:ext>
            </a:extLst>
          </p:cNvPr>
          <p:cNvSpPr/>
          <p:nvPr/>
        </p:nvSpPr>
        <p:spPr>
          <a:xfrm>
            <a:off x="5087729" y="1741873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9DF32618-4769-7428-B966-CE78B24B8D3C}"/>
              </a:ext>
            </a:extLst>
          </p:cNvPr>
          <p:cNvSpPr/>
          <p:nvPr/>
        </p:nvSpPr>
        <p:spPr>
          <a:xfrm>
            <a:off x="5031255" y="1052835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5EEF528-F4E2-1CDD-0D2C-428A720E6F32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>
            <a:off x="5517255" y="1304835"/>
            <a:ext cx="2474" cy="43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FD4180E-11DF-183E-D543-ED698F915438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>
            <a:off x="5516777" y="626156"/>
            <a:ext cx="478" cy="426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A2BEBC0-BF2A-896F-2304-E42C1386F0FD}"/>
              </a:ext>
            </a:extLst>
          </p:cNvPr>
          <p:cNvSpPr/>
          <p:nvPr/>
        </p:nvSpPr>
        <p:spPr>
          <a:xfrm>
            <a:off x="4962617" y="292963"/>
            <a:ext cx="1100832" cy="10830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EA2F507-294A-ED10-34A5-C5A83BCA2871}"/>
              </a:ext>
            </a:extLst>
          </p:cNvPr>
          <p:cNvSpPr/>
          <p:nvPr/>
        </p:nvSpPr>
        <p:spPr>
          <a:xfrm>
            <a:off x="4834079" y="896645"/>
            <a:ext cx="1285619" cy="1908525"/>
          </a:xfrm>
          <a:custGeom>
            <a:avLst/>
            <a:gdLst>
              <a:gd name="connsiteX0" fmla="*/ 101905 w 1285619"/>
              <a:gd name="connsiteY0" fmla="*/ 94702 h 1949961"/>
              <a:gd name="connsiteX1" fmla="*/ 39762 w 1285619"/>
              <a:gd name="connsiteY1" fmla="*/ 1399719 h 1949961"/>
              <a:gd name="connsiteX2" fmla="*/ 155171 w 1285619"/>
              <a:gd name="connsiteY2" fmla="*/ 1870236 h 1949961"/>
              <a:gd name="connsiteX3" fmla="*/ 492523 w 1285619"/>
              <a:gd name="connsiteY3" fmla="*/ 1923502 h 1949961"/>
              <a:gd name="connsiteX4" fmla="*/ 1229370 w 1285619"/>
              <a:gd name="connsiteY4" fmla="*/ 1914624 h 1949961"/>
              <a:gd name="connsiteX5" fmla="*/ 1238247 w 1285619"/>
              <a:gd name="connsiteY5" fmla="*/ 1506251 h 1949961"/>
              <a:gd name="connsiteX6" fmla="*/ 1264880 w 1285619"/>
              <a:gd name="connsiteY6" fmla="*/ 290010 h 1949961"/>
              <a:gd name="connsiteX7" fmla="*/ 1105082 w 1285619"/>
              <a:gd name="connsiteY7" fmla="*/ 121335 h 1949961"/>
              <a:gd name="connsiteX8" fmla="*/ 101905 w 1285619"/>
              <a:gd name="connsiteY8" fmla="*/ 94702 h 194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5619" h="1949961">
                <a:moveTo>
                  <a:pt x="101905" y="94702"/>
                </a:moveTo>
                <a:cubicBezTo>
                  <a:pt x="-75648" y="307766"/>
                  <a:pt x="30884" y="1103797"/>
                  <a:pt x="39762" y="1399719"/>
                </a:cubicBezTo>
                <a:cubicBezTo>
                  <a:pt x="48640" y="1695641"/>
                  <a:pt x="79711" y="1782939"/>
                  <a:pt x="155171" y="1870236"/>
                </a:cubicBezTo>
                <a:cubicBezTo>
                  <a:pt x="230631" y="1957533"/>
                  <a:pt x="313490" y="1916104"/>
                  <a:pt x="492523" y="1923502"/>
                </a:cubicBezTo>
                <a:cubicBezTo>
                  <a:pt x="671556" y="1930900"/>
                  <a:pt x="1105083" y="1984166"/>
                  <a:pt x="1229370" y="1914624"/>
                </a:cubicBezTo>
                <a:cubicBezTo>
                  <a:pt x="1353657" y="1845082"/>
                  <a:pt x="1232329" y="1777020"/>
                  <a:pt x="1238247" y="1506251"/>
                </a:cubicBezTo>
                <a:cubicBezTo>
                  <a:pt x="1244165" y="1235482"/>
                  <a:pt x="1287074" y="520829"/>
                  <a:pt x="1264880" y="290010"/>
                </a:cubicBezTo>
                <a:cubicBezTo>
                  <a:pt x="1242686" y="59191"/>
                  <a:pt x="1295952" y="152407"/>
                  <a:pt x="1105082" y="121335"/>
                </a:cubicBezTo>
                <a:cubicBezTo>
                  <a:pt x="914212" y="90263"/>
                  <a:pt x="279458" y="-118362"/>
                  <a:pt x="101905" y="94702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A8B96E2-3446-8FFB-51E1-6516F4053D22}"/>
              </a:ext>
            </a:extLst>
          </p:cNvPr>
          <p:cNvSpPr/>
          <p:nvPr/>
        </p:nvSpPr>
        <p:spPr>
          <a:xfrm>
            <a:off x="4746784" y="2254760"/>
            <a:ext cx="2235521" cy="4047946"/>
          </a:xfrm>
          <a:custGeom>
            <a:avLst/>
            <a:gdLst>
              <a:gd name="connsiteX0" fmla="*/ 100424 w 2235521"/>
              <a:gd name="connsiteY0" fmla="*/ 142211 h 4047946"/>
              <a:gd name="connsiteX1" fmla="*/ 56035 w 2235521"/>
              <a:gd name="connsiteY1" fmla="*/ 1500494 h 4047946"/>
              <a:gd name="connsiteX2" fmla="*/ 135934 w 2235521"/>
              <a:gd name="connsiteY2" fmla="*/ 1837846 h 4047946"/>
              <a:gd name="connsiteX3" fmla="*/ 331243 w 2235521"/>
              <a:gd name="connsiteY3" fmla="*/ 1908867 h 4047946"/>
              <a:gd name="connsiteX4" fmla="*/ 1085845 w 2235521"/>
              <a:gd name="connsiteY4" fmla="*/ 2317240 h 4047946"/>
              <a:gd name="connsiteX5" fmla="*/ 1103600 w 2235521"/>
              <a:gd name="connsiteY5" fmla="*/ 2565815 h 4047946"/>
              <a:gd name="connsiteX6" fmla="*/ 1165744 w 2235521"/>
              <a:gd name="connsiteY6" fmla="*/ 3879710 h 4047946"/>
              <a:gd name="connsiteX7" fmla="*/ 1281154 w 2235521"/>
              <a:gd name="connsiteY7" fmla="*/ 4012875 h 4047946"/>
              <a:gd name="connsiteX8" fmla="*/ 2106777 w 2235521"/>
              <a:gd name="connsiteY8" fmla="*/ 4021753 h 4047946"/>
              <a:gd name="connsiteX9" fmla="*/ 2213309 w 2235521"/>
              <a:gd name="connsiteY9" fmla="*/ 3702157 h 4047946"/>
              <a:gd name="connsiteX10" fmla="*/ 2231065 w 2235521"/>
              <a:gd name="connsiteY10" fmla="*/ 2974188 h 4047946"/>
              <a:gd name="connsiteX11" fmla="*/ 2204432 w 2235521"/>
              <a:gd name="connsiteY11" fmla="*/ 2334995 h 4047946"/>
              <a:gd name="connsiteX12" fmla="*/ 1938101 w 2235521"/>
              <a:gd name="connsiteY12" fmla="*/ 2113054 h 4047946"/>
              <a:gd name="connsiteX13" fmla="*/ 1618505 w 2235521"/>
              <a:gd name="connsiteY13" fmla="*/ 1864479 h 4047946"/>
              <a:gd name="connsiteX14" fmla="*/ 1556362 w 2235521"/>
              <a:gd name="connsiteY14" fmla="*/ 1385085 h 4047946"/>
              <a:gd name="connsiteX15" fmla="*/ 1458707 w 2235521"/>
              <a:gd name="connsiteY15" fmla="*/ 213232 h 4047946"/>
              <a:gd name="connsiteX16" fmla="*/ 1210133 w 2235521"/>
              <a:gd name="connsiteY16" fmla="*/ 53434 h 4047946"/>
              <a:gd name="connsiteX17" fmla="*/ 100424 w 2235521"/>
              <a:gd name="connsiteY17" fmla="*/ 142211 h 404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5521" h="4047946">
                <a:moveTo>
                  <a:pt x="100424" y="142211"/>
                </a:moveTo>
                <a:cubicBezTo>
                  <a:pt x="-91926" y="383388"/>
                  <a:pt x="50117" y="1217888"/>
                  <a:pt x="56035" y="1500494"/>
                </a:cubicBezTo>
                <a:cubicBezTo>
                  <a:pt x="61953" y="1783100"/>
                  <a:pt x="90066" y="1769784"/>
                  <a:pt x="135934" y="1837846"/>
                </a:cubicBezTo>
                <a:cubicBezTo>
                  <a:pt x="181802" y="1905908"/>
                  <a:pt x="172924" y="1828968"/>
                  <a:pt x="331243" y="1908867"/>
                </a:cubicBezTo>
                <a:cubicBezTo>
                  <a:pt x="489562" y="1988766"/>
                  <a:pt x="957119" y="2207749"/>
                  <a:pt x="1085845" y="2317240"/>
                </a:cubicBezTo>
                <a:cubicBezTo>
                  <a:pt x="1214571" y="2426731"/>
                  <a:pt x="1090284" y="2305403"/>
                  <a:pt x="1103600" y="2565815"/>
                </a:cubicBezTo>
                <a:cubicBezTo>
                  <a:pt x="1116917" y="2826227"/>
                  <a:pt x="1136152" y="3638533"/>
                  <a:pt x="1165744" y="3879710"/>
                </a:cubicBezTo>
                <a:cubicBezTo>
                  <a:pt x="1195336" y="4120887"/>
                  <a:pt x="1124315" y="3989201"/>
                  <a:pt x="1281154" y="4012875"/>
                </a:cubicBezTo>
                <a:cubicBezTo>
                  <a:pt x="1437993" y="4036549"/>
                  <a:pt x="1951418" y="4073539"/>
                  <a:pt x="2106777" y="4021753"/>
                </a:cubicBezTo>
                <a:cubicBezTo>
                  <a:pt x="2262136" y="3969967"/>
                  <a:pt x="2192594" y="3876751"/>
                  <a:pt x="2213309" y="3702157"/>
                </a:cubicBezTo>
                <a:cubicBezTo>
                  <a:pt x="2234024" y="3527563"/>
                  <a:pt x="2232545" y="3202048"/>
                  <a:pt x="2231065" y="2974188"/>
                </a:cubicBezTo>
                <a:cubicBezTo>
                  <a:pt x="2229586" y="2746328"/>
                  <a:pt x="2253259" y="2478517"/>
                  <a:pt x="2204432" y="2334995"/>
                </a:cubicBezTo>
                <a:cubicBezTo>
                  <a:pt x="2155605" y="2191473"/>
                  <a:pt x="2035756" y="2191473"/>
                  <a:pt x="1938101" y="2113054"/>
                </a:cubicBezTo>
                <a:cubicBezTo>
                  <a:pt x="1840446" y="2034635"/>
                  <a:pt x="1682128" y="1985807"/>
                  <a:pt x="1618505" y="1864479"/>
                </a:cubicBezTo>
                <a:cubicBezTo>
                  <a:pt x="1554882" y="1743151"/>
                  <a:pt x="1582995" y="1660293"/>
                  <a:pt x="1556362" y="1385085"/>
                </a:cubicBezTo>
                <a:cubicBezTo>
                  <a:pt x="1529729" y="1109877"/>
                  <a:pt x="1516412" y="435174"/>
                  <a:pt x="1458707" y="213232"/>
                </a:cubicBezTo>
                <a:cubicBezTo>
                  <a:pt x="1401002" y="-8710"/>
                  <a:pt x="1432075" y="71189"/>
                  <a:pt x="1210133" y="53434"/>
                </a:cubicBezTo>
                <a:cubicBezTo>
                  <a:pt x="988191" y="35679"/>
                  <a:pt x="292774" y="-98966"/>
                  <a:pt x="100424" y="14221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3BF625C9-6A7D-6718-C59D-A81848DFDDC3}"/>
              </a:ext>
            </a:extLst>
          </p:cNvPr>
          <p:cNvSpPr/>
          <p:nvPr/>
        </p:nvSpPr>
        <p:spPr>
          <a:xfrm>
            <a:off x="4041555" y="3673597"/>
            <a:ext cx="2318152" cy="1303875"/>
          </a:xfrm>
          <a:custGeom>
            <a:avLst/>
            <a:gdLst>
              <a:gd name="connsiteX0" fmla="*/ 814530 w 2318152"/>
              <a:gd name="connsiteY0" fmla="*/ 63902 h 1303875"/>
              <a:gd name="connsiteX1" fmla="*/ 86562 w 2318152"/>
              <a:gd name="connsiteY1" fmla="*/ 854015 h 1303875"/>
              <a:gd name="connsiteX2" fmla="*/ 59928 w 2318152"/>
              <a:gd name="connsiteY2" fmla="*/ 1244632 h 1303875"/>
              <a:gd name="connsiteX3" fmla="*/ 503812 w 2318152"/>
              <a:gd name="connsiteY3" fmla="*/ 1280143 h 1303875"/>
              <a:gd name="connsiteX4" fmla="*/ 1169637 w 2318152"/>
              <a:gd name="connsiteY4" fmla="*/ 1280143 h 1303875"/>
              <a:gd name="connsiteX5" fmla="*/ 1231781 w 2318152"/>
              <a:gd name="connsiteY5" fmla="*/ 978302 h 1303875"/>
              <a:gd name="connsiteX6" fmla="*/ 1595765 w 2318152"/>
              <a:gd name="connsiteY6" fmla="*/ 676461 h 1303875"/>
              <a:gd name="connsiteX7" fmla="*/ 2163936 w 2318152"/>
              <a:gd name="connsiteY7" fmla="*/ 427886 h 1303875"/>
              <a:gd name="connsiteX8" fmla="*/ 2208325 w 2318152"/>
              <a:gd name="connsiteY8" fmla="*/ 90535 h 1303875"/>
              <a:gd name="connsiteX9" fmla="*/ 814530 w 2318152"/>
              <a:gd name="connsiteY9" fmla="*/ 63902 h 130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8152" h="1303875">
                <a:moveTo>
                  <a:pt x="814530" y="63902"/>
                </a:moveTo>
                <a:cubicBezTo>
                  <a:pt x="460903" y="191149"/>
                  <a:pt x="212329" y="657227"/>
                  <a:pt x="86562" y="854015"/>
                </a:cubicBezTo>
                <a:cubicBezTo>
                  <a:pt x="-39205" y="1050803"/>
                  <a:pt x="-9614" y="1173611"/>
                  <a:pt x="59928" y="1244632"/>
                </a:cubicBezTo>
                <a:cubicBezTo>
                  <a:pt x="129470" y="1315653"/>
                  <a:pt x="318861" y="1274225"/>
                  <a:pt x="503812" y="1280143"/>
                </a:cubicBezTo>
                <a:cubicBezTo>
                  <a:pt x="688763" y="1286061"/>
                  <a:pt x="1048309" y="1330450"/>
                  <a:pt x="1169637" y="1280143"/>
                </a:cubicBezTo>
                <a:cubicBezTo>
                  <a:pt x="1290965" y="1229836"/>
                  <a:pt x="1160760" y="1078916"/>
                  <a:pt x="1231781" y="978302"/>
                </a:cubicBezTo>
                <a:cubicBezTo>
                  <a:pt x="1302802" y="877688"/>
                  <a:pt x="1440406" y="768197"/>
                  <a:pt x="1595765" y="676461"/>
                </a:cubicBezTo>
                <a:cubicBezTo>
                  <a:pt x="1751124" y="584725"/>
                  <a:pt x="2061843" y="525540"/>
                  <a:pt x="2163936" y="427886"/>
                </a:cubicBezTo>
                <a:cubicBezTo>
                  <a:pt x="2266029" y="330232"/>
                  <a:pt x="2428787" y="152679"/>
                  <a:pt x="2208325" y="90535"/>
                </a:cubicBezTo>
                <a:cubicBezTo>
                  <a:pt x="1987863" y="28391"/>
                  <a:pt x="1168157" y="-63345"/>
                  <a:pt x="814530" y="63902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1AA808-AFFC-939D-A970-876973426582}"/>
              </a:ext>
            </a:extLst>
          </p:cNvPr>
          <p:cNvSpPr txBox="1"/>
          <p:nvPr/>
        </p:nvSpPr>
        <p:spPr>
          <a:xfrm>
            <a:off x="4376692" y="568171"/>
            <a:ext cx="3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410034-1850-1A7C-F7CB-097B3B855E88}"/>
              </a:ext>
            </a:extLst>
          </p:cNvPr>
          <p:cNvSpPr txBox="1"/>
          <p:nvPr/>
        </p:nvSpPr>
        <p:spPr>
          <a:xfrm>
            <a:off x="4369294" y="2966621"/>
            <a:ext cx="3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984146-3A20-7D56-68E3-CA7FF84E23C6}"/>
              </a:ext>
            </a:extLst>
          </p:cNvPr>
          <p:cNvSpPr txBox="1"/>
          <p:nvPr/>
        </p:nvSpPr>
        <p:spPr>
          <a:xfrm>
            <a:off x="4360416" y="1519561"/>
            <a:ext cx="3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3933BA-43AF-66D6-424B-30C3F040DC0A}"/>
              </a:ext>
            </a:extLst>
          </p:cNvPr>
          <p:cNvSpPr txBox="1"/>
          <p:nvPr/>
        </p:nvSpPr>
        <p:spPr>
          <a:xfrm>
            <a:off x="3918012" y="3944645"/>
            <a:ext cx="3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7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85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6</cp:revision>
  <dcterms:created xsi:type="dcterms:W3CDTF">2024-07-30T05:06:34Z</dcterms:created>
  <dcterms:modified xsi:type="dcterms:W3CDTF">2024-11-28T12:52:34Z</dcterms:modified>
</cp:coreProperties>
</file>