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FE99EC23-7B8C-7BC8-E4DA-17B17FEFE446}"/>
              </a:ext>
            </a:extLst>
          </p:cNvPr>
          <p:cNvSpPr/>
          <p:nvPr/>
        </p:nvSpPr>
        <p:spPr>
          <a:xfrm>
            <a:off x="6319257" y="499111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94C6B05-70AA-BED0-22B4-6DD9E2188641}"/>
              </a:ext>
            </a:extLst>
          </p:cNvPr>
          <p:cNvSpPr/>
          <p:nvPr/>
        </p:nvSpPr>
        <p:spPr>
          <a:xfrm>
            <a:off x="4300592" y="4110474"/>
            <a:ext cx="72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3A626105-50AD-E473-8567-EEFC2D495D54}"/>
              </a:ext>
            </a:extLst>
          </p:cNvPr>
          <p:cNvSpPr/>
          <p:nvPr/>
        </p:nvSpPr>
        <p:spPr>
          <a:xfrm>
            <a:off x="5071692" y="3117539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824E17-7323-1246-80B8-5A1ED7D8626B}"/>
              </a:ext>
            </a:extLst>
          </p:cNvPr>
          <p:cNvSpPr/>
          <p:nvPr/>
        </p:nvSpPr>
        <p:spPr>
          <a:xfrm>
            <a:off x="5269930" y="237407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11D82BF-7FC4-8EAB-E6D4-5CF677C95168}"/>
              </a:ext>
            </a:extLst>
          </p:cNvPr>
          <p:cNvSpPr/>
          <p:nvPr/>
        </p:nvSpPr>
        <p:spPr>
          <a:xfrm>
            <a:off x="5212612" y="166361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1EC55D3F-2EC9-60E3-2C39-898145DB2557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810675" y="3219456"/>
            <a:ext cx="740935" cy="1041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54DC723-152F-4B7E-8214-304340017748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5701692" y="2626774"/>
            <a:ext cx="238" cy="49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9DFB44BB-1DFA-65E1-DD7A-E39248AC03A6}"/>
              </a:ext>
            </a:extLst>
          </p:cNvPr>
          <p:cNvSpPr txBox="1"/>
          <p:nvPr/>
        </p:nvSpPr>
        <p:spPr>
          <a:xfrm>
            <a:off x="3381489" y="3981364"/>
            <a:ext cx="1005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p_type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87C1B92-4667-52CC-DD96-EE2DFF83612B}"/>
              </a:ext>
            </a:extLst>
          </p:cNvPr>
          <p:cNvSpPr txBox="1"/>
          <p:nvPr/>
        </p:nvSpPr>
        <p:spPr>
          <a:xfrm>
            <a:off x="7289143" y="4701935"/>
            <a:ext cx="12422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l_discount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540E93C-9BDD-1611-085A-CD7B1402AD5D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698612" y="1915619"/>
            <a:ext cx="3318" cy="45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E9DBC59E-B092-FBB2-C754-F0DE29742348}"/>
              </a:ext>
            </a:extLst>
          </p:cNvPr>
          <p:cNvSpPr txBox="1"/>
          <p:nvPr/>
        </p:nvSpPr>
        <p:spPr>
          <a:xfrm>
            <a:off x="3542186" y="3095431"/>
            <a:ext cx="15447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l_partkey = p_partkey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ED9E454-3EBC-AB0D-940F-13964F8677B2}"/>
              </a:ext>
            </a:extLst>
          </p:cNvPr>
          <p:cNvSpPr/>
          <p:nvPr/>
        </p:nvSpPr>
        <p:spPr>
          <a:xfrm>
            <a:off x="6425242" y="4108469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135C082F-5A83-AE9F-736F-AA24FE90768F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rot="16200000" flipH="1">
            <a:off x="5883002" y="3188229"/>
            <a:ext cx="738930" cy="11015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0F78107-D483-D062-7793-B9C481906C60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6803242" y="4361173"/>
            <a:ext cx="2015" cy="62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34D2ABF-F8CB-ED4B-BA62-BCCDBA3889FD}"/>
              </a:ext>
            </a:extLst>
          </p:cNvPr>
          <p:cNvSpPr txBox="1"/>
          <p:nvPr/>
        </p:nvSpPr>
        <p:spPr>
          <a:xfrm>
            <a:off x="7227899" y="3993553"/>
            <a:ext cx="20936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l_shipdate&gt;= 809884800 and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l_shipdate&lt; 812476800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5ACD040-6F94-E613-66DE-49903B878818}"/>
              </a:ext>
            </a:extLst>
          </p:cNvPr>
          <p:cNvSpPr txBox="1"/>
          <p:nvPr/>
        </p:nvSpPr>
        <p:spPr>
          <a:xfrm>
            <a:off x="2947386" y="2244655"/>
            <a:ext cx="2283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case…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l_extendedprice * (1 - l_discount)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884731A-D6AD-9F54-83E3-156E127B2A1D}"/>
              </a:ext>
            </a:extLst>
          </p:cNvPr>
          <p:cNvSpPr/>
          <p:nvPr/>
        </p:nvSpPr>
        <p:spPr>
          <a:xfrm>
            <a:off x="5271408" y="937367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D44E618-7727-2018-BEC0-BCE98C2488DB}"/>
              </a:ext>
            </a:extLst>
          </p:cNvPr>
          <p:cNvSpPr txBox="1"/>
          <p:nvPr/>
        </p:nvSpPr>
        <p:spPr>
          <a:xfrm>
            <a:off x="4307150" y="1562555"/>
            <a:ext cx="8951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Sum(#0)</a:t>
            </a:r>
          </a:p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Sum(#1)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86BCDE2B-5FD8-89B5-1D6B-539386157844}"/>
              </a:ext>
            </a:extLst>
          </p:cNvPr>
          <p:cNvCxnSpPr>
            <a:cxnSpLocks/>
            <a:stCxn id="48" idx="2"/>
            <a:endCxn id="7" idx="0"/>
          </p:cNvCxnSpPr>
          <p:nvPr/>
        </p:nvCxnSpPr>
        <p:spPr>
          <a:xfrm flipH="1">
            <a:off x="5698612" y="1190071"/>
            <a:ext cx="4796" cy="473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56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C9459-049A-59BC-C558-B6AE82DDA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C0E09148-0A83-3594-FE40-F89D11FA4650}"/>
              </a:ext>
            </a:extLst>
          </p:cNvPr>
          <p:cNvSpPr/>
          <p:nvPr/>
        </p:nvSpPr>
        <p:spPr>
          <a:xfrm>
            <a:off x="6319257" y="4991111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Lineitem-1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7924126-E539-6810-E03F-EE99C767948C}"/>
              </a:ext>
            </a:extLst>
          </p:cNvPr>
          <p:cNvSpPr/>
          <p:nvPr/>
        </p:nvSpPr>
        <p:spPr>
          <a:xfrm>
            <a:off x="4300592" y="4110474"/>
            <a:ext cx="72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0087EAC3-48F6-E458-63FD-0BAA1866507B}"/>
              </a:ext>
            </a:extLst>
          </p:cNvPr>
          <p:cNvSpPr/>
          <p:nvPr/>
        </p:nvSpPr>
        <p:spPr>
          <a:xfrm>
            <a:off x="5071692" y="3117539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7302EDE-126F-D6D5-03CA-4EA1D4885D4B}"/>
              </a:ext>
            </a:extLst>
          </p:cNvPr>
          <p:cNvSpPr/>
          <p:nvPr/>
        </p:nvSpPr>
        <p:spPr>
          <a:xfrm>
            <a:off x="5269930" y="2374070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667E5494-F267-E0F1-55E3-5236C7FA9AC5}"/>
              </a:ext>
            </a:extLst>
          </p:cNvPr>
          <p:cNvSpPr/>
          <p:nvPr/>
        </p:nvSpPr>
        <p:spPr>
          <a:xfrm>
            <a:off x="5212612" y="1663619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D2394B75-4ACF-C5F2-89AA-E9D3B9D5B330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4810675" y="3219456"/>
            <a:ext cx="740935" cy="10411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2758FE1C-A2C6-F29C-8F09-9152FE3FD086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flipH="1">
            <a:off x="5701692" y="2626774"/>
            <a:ext cx="238" cy="490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56FB50F-A1CE-DCBD-CE66-C43D0A32B5BC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5698612" y="1915619"/>
            <a:ext cx="3318" cy="458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5F3A1854-326C-ACF1-3962-35C31E9E0E1B}"/>
              </a:ext>
            </a:extLst>
          </p:cNvPr>
          <p:cNvSpPr/>
          <p:nvPr/>
        </p:nvSpPr>
        <p:spPr>
          <a:xfrm>
            <a:off x="6425242" y="4108469"/>
            <a:ext cx="756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907463AC-38A1-9F78-5B2F-23B7C92F8EE7}"/>
              </a:ext>
            </a:extLst>
          </p:cNvPr>
          <p:cNvCxnSpPr>
            <a:cxnSpLocks/>
            <a:stCxn id="2" idx="2"/>
            <a:endCxn id="38" idx="0"/>
          </p:cNvCxnSpPr>
          <p:nvPr/>
        </p:nvCxnSpPr>
        <p:spPr>
          <a:xfrm rot="16200000" flipH="1">
            <a:off x="5883002" y="3188229"/>
            <a:ext cx="738930" cy="11015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6FC765-C7DA-213F-8238-C5713A9167B5}"/>
              </a:ext>
            </a:extLst>
          </p:cNvPr>
          <p:cNvCxnSpPr>
            <a:cxnSpLocks/>
            <a:stCxn id="38" idx="2"/>
            <a:endCxn id="3" idx="0"/>
          </p:cNvCxnSpPr>
          <p:nvPr/>
        </p:nvCxnSpPr>
        <p:spPr>
          <a:xfrm>
            <a:off x="6803242" y="4361173"/>
            <a:ext cx="2015" cy="629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93DD3193-799D-B0CB-18C4-DC93BC0F6BB8}"/>
              </a:ext>
            </a:extLst>
          </p:cNvPr>
          <p:cNvSpPr/>
          <p:nvPr/>
        </p:nvSpPr>
        <p:spPr>
          <a:xfrm>
            <a:off x="5271408" y="937367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FF9DAD5F-9B59-6B7C-E84F-10D626E48502}"/>
              </a:ext>
            </a:extLst>
          </p:cNvPr>
          <p:cNvCxnSpPr>
            <a:cxnSpLocks/>
            <a:stCxn id="48" idx="2"/>
            <a:endCxn id="7" idx="0"/>
          </p:cNvCxnSpPr>
          <p:nvPr/>
        </p:nvCxnSpPr>
        <p:spPr>
          <a:xfrm flipH="1">
            <a:off x="5698612" y="1190071"/>
            <a:ext cx="4796" cy="4735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85551411-4DCD-CE00-DF18-DF24BC0F6DC3}"/>
              </a:ext>
            </a:extLst>
          </p:cNvPr>
          <p:cNvSpPr/>
          <p:nvPr/>
        </p:nvSpPr>
        <p:spPr>
          <a:xfrm>
            <a:off x="5069150" y="870012"/>
            <a:ext cx="1287262" cy="1136341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37CB4D08-387E-B034-120B-D26C1DD19C2A}"/>
              </a:ext>
            </a:extLst>
          </p:cNvPr>
          <p:cNvSpPr/>
          <p:nvPr/>
        </p:nvSpPr>
        <p:spPr>
          <a:xfrm>
            <a:off x="4949340" y="1457089"/>
            <a:ext cx="2487856" cy="3935491"/>
          </a:xfrm>
          <a:custGeom>
            <a:avLst/>
            <a:gdLst>
              <a:gd name="connsiteX0" fmla="*/ 217464 w 2487856"/>
              <a:gd name="connsiteY0" fmla="*/ 114259 h 3935491"/>
              <a:gd name="connsiteX1" fmla="*/ 4400 w 2487856"/>
              <a:gd name="connsiteY1" fmla="*/ 1454787 h 3935491"/>
              <a:gd name="connsiteX2" fmla="*/ 102054 w 2487856"/>
              <a:gd name="connsiteY2" fmla="*/ 2022958 h 3935491"/>
              <a:gd name="connsiteX3" fmla="*/ 430528 w 2487856"/>
              <a:gd name="connsiteY3" fmla="*/ 2085101 h 3935491"/>
              <a:gd name="connsiteX4" fmla="*/ 1194008 w 2487856"/>
              <a:gd name="connsiteY4" fmla="*/ 2511229 h 3935491"/>
              <a:gd name="connsiteX5" fmla="*/ 1336050 w 2487856"/>
              <a:gd name="connsiteY5" fmla="*/ 2937358 h 3935491"/>
              <a:gd name="connsiteX6" fmla="*/ 1318295 w 2487856"/>
              <a:gd name="connsiteY6" fmla="*/ 3629816 h 3935491"/>
              <a:gd name="connsiteX7" fmla="*/ 1353806 w 2487856"/>
              <a:gd name="connsiteY7" fmla="*/ 3896146 h 3935491"/>
              <a:gd name="connsiteX8" fmla="*/ 2232695 w 2487856"/>
              <a:gd name="connsiteY8" fmla="*/ 3913901 h 3935491"/>
              <a:gd name="connsiteX9" fmla="*/ 2481270 w 2487856"/>
              <a:gd name="connsiteY9" fmla="*/ 3700837 h 3935491"/>
              <a:gd name="connsiteX10" fmla="*/ 2410248 w 2487856"/>
              <a:gd name="connsiteY10" fmla="*/ 2839703 h 3935491"/>
              <a:gd name="connsiteX11" fmla="*/ 2348105 w 2487856"/>
              <a:gd name="connsiteY11" fmla="*/ 2600006 h 3935491"/>
              <a:gd name="connsiteX12" fmla="*/ 2001876 w 2487856"/>
              <a:gd name="connsiteY12" fmla="*/ 2298165 h 3935491"/>
              <a:gd name="connsiteX13" fmla="*/ 1513604 w 2487856"/>
              <a:gd name="connsiteY13" fmla="*/ 1951936 h 3935491"/>
              <a:gd name="connsiteX14" fmla="*/ 1451460 w 2487856"/>
              <a:gd name="connsiteY14" fmla="*/ 1303866 h 3935491"/>
              <a:gd name="connsiteX15" fmla="*/ 1424827 w 2487856"/>
              <a:gd name="connsiteY15" fmla="*/ 549264 h 3935491"/>
              <a:gd name="connsiteX16" fmla="*/ 1380439 w 2487856"/>
              <a:gd name="connsiteY16" fmla="*/ 123136 h 3935491"/>
              <a:gd name="connsiteX17" fmla="*/ 217464 w 2487856"/>
              <a:gd name="connsiteY17" fmla="*/ 114259 h 393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87856" h="3935491">
                <a:moveTo>
                  <a:pt x="217464" y="114259"/>
                </a:moveTo>
                <a:cubicBezTo>
                  <a:pt x="-11876" y="336201"/>
                  <a:pt x="23635" y="1136671"/>
                  <a:pt x="4400" y="1454787"/>
                </a:cubicBezTo>
                <a:cubicBezTo>
                  <a:pt x="-14835" y="1772903"/>
                  <a:pt x="31033" y="1917906"/>
                  <a:pt x="102054" y="2022958"/>
                </a:cubicBezTo>
                <a:cubicBezTo>
                  <a:pt x="173075" y="2128010"/>
                  <a:pt x="248536" y="2003723"/>
                  <a:pt x="430528" y="2085101"/>
                </a:cubicBezTo>
                <a:cubicBezTo>
                  <a:pt x="612520" y="2166480"/>
                  <a:pt x="1043088" y="2369186"/>
                  <a:pt x="1194008" y="2511229"/>
                </a:cubicBezTo>
                <a:cubicBezTo>
                  <a:pt x="1344928" y="2653272"/>
                  <a:pt x="1315336" y="2750927"/>
                  <a:pt x="1336050" y="2937358"/>
                </a:cubicBezTo>
                <a:cubicBezTo>
                  <a:pt x="1356764" y="3123789"/>
                  <a:pt x="1315336" y="3470018"/>
                  <a:pt x="1318295" y="3629816"/>
                </a:cubicBezTo>
                <a:cubicBezTo>
                  <a:pt x="1321254" y="3789614"/>
                  <a:pt x="1201406" y="3848799"/>
                  <a:pt x="1353806" y="3896146"/>
                </a:cubicBezTo>
                <a:cubicBezTo>
                  <a:pt x="1506206" y="3943493"/>
                  <a:pt x="2044784" y="3946453"/>
                  <a:pt x="2232695" y="3913901"/>
                </a:cubicBezTo>
                <a:cubicBezTo>
                  <a:pt x="2420606" y="3881350"/>
                  <a:pt x="2451678" y="3879870"/>
                  <a:pt x="2481270" y="3700837"/>
                </a:cubicBezTo>
                <a:cubicBezTo>
                  <a:pt x="2510862" y="3521804"/>
                  <a:pt x="2432442" y="3023175"/>
                  <a:pt x="2410248" y="2839703"/>
                </a:cubicBezTo>
                <a:cubicBezTo>
                  <a:pt x="2388054" y="2656231"/>
                  <a:pt x="2416167" y="2690262"/>
                  <a:pt x="2348105" y="2600006"/>
                </a:cubicBezTo>
                <a:cubicBezTo>
                  <a:pt x="2280043" y="2509750"/>
                  <a:pt x="2140960" y="2406177"/>
                  <a:pt x="2001876" y="2298165"/>
                </a:cubicBezTo>
                <a:cubicBezTo>
                  <a:pt x="1862793" y="2190153"/>
                  <a:pt x="1605340" y="2117652"/>
                  <a:pt x="1513604" y="1951936"/>
                </a:cubicBezTo>
                <a:cubicBezTo>
                  <a:pt x="1421868" y="1786220"/>
                  <a:pt x="1466256" y="1537645"/>
                  <a:pt x="1451460" y="1303866"/>
                </a:cubicBezTo>
                <a:cubicBezTo>
                  <a:pt x="1436664" y="1070087"/>
                  <a:pt x="1436664" y="746052"/>
                  <a:pt x="1424827" y="549264"/>
                </a:cubicBezTo>
                <a:cubicBezTo>
                  <a:pt x="1412990" y="352476"/>
                  <a:pt x="1578707" y="197117"/>
                  <a:pt x="1380439" y="123136"/>
                </a:cubicBezTo>
                <a:cubicBezTo>
                  <a:pt x="1182171" y="49155"/>
                  <a:pt x="446804" y="-107683"/>
                  <a:pt x="217464" y="114259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F258B79-BD87-24CB-6BA2-702BBA0DC0D3}"/>
              </a:ext>
            </a:extLst>
          </p:cNvPr>
          <p:cNvSpPr/>
          <p:nvPr/>
        </p:nvSpPr>
        <p:spPr>
          <a:xfrm>
            <a:off x="4147721" y="2915663"/>
            <a:ext cx="2372012" cy="1596634"/>
          </a:xfrm>
          <a:custGeom>
            <a:avLst/>
            <a:gdLst>
              <a:gd name="connsiteX0" fmla="*/ 948062 w 2372012"/>
              <a:gd name="connsiteY0" fmla="*/ 93867 h 1596634"/>
              <a:gd name="connsiteX1" fmla="*/ 95805 w 2372012"/>
              <a:gd name="connsiteY1" fmla="*/ 1105921 h 1596634"/>
              <a:gd name="connsiteX2" fmla="*/ 104683 w 2372012"/>
              <a:gd name="connsiteY2" fmla="*/ 1549805 h 1596634"/>
              <a:gd name="connsiteX3" fmla="*/ 850407 w 2372012"/>
              <a:gd name="connsiteY3" fmla="*/ 1576438 h 1596634"/>
              <a:gd name="connsiteX4" fmla="*/ 983572 w 2372012"/>
              <a:gd name="connsiteY4" fmla="*/ 1487661 h 1596634"/>
              <a:gd name="connsiteX5" fmla="*/ 1054594 w 2372012"/>
              <a:gd name="connsiteY5" fmla="*/ 1185820 h 1596634"/>
              <a:gd name="connsiteX6" fmla="*/ 2190935 w 2372012"/>
              <a:gd name="connsiteY6" fmla="*/ 591017 h 1596634"/>
              <a:gd name="connsiteX7" fmla="*/ 2244201 w 2372012"/>
              <a:gd name="connsiteY7" fmla="*/ 102745 h 1596634"/>
              <a:gd name="connsiteX8" fmla="*/ 948062 w 2372012"/>
              <a:gd name="connsiteY8" fmla="*/ 93867 h 1596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2012" h="1596634">
                <a:moveTo>
                  <a:pt x="948062" y="93867"/>
                </a:moveTo>
                <a:cubicBezTo>
                  <a:pt x="589996" y="261063"/>
                  <a:pt x="236368" y="863265"/>
                  <a:pt x="95805" y="1105921"/>
                </a:cubicBezTo>
                <a:cubicBezTo>
                  <a:pt x="-44758" y="1348577"/>
                  <a:pt x="-21084" y="1471386"/>
                  <a:pt x="104683" y="1549805"/>
                </a:cubicBezTo>
                <a:cubicBezTo>
                  <a:pt x="230450" y="1628225"/>
                  <a:pt x="703926" y="1586795"/>
                  <a:pt x="850407" y="1576438"/>
                </a:cubicBezTo>
                <a:cubicBezTo>
                  <a:pt x="996888" y="1566081"/>
                  <a:pt x="949541" y="1552764"/>
                  <a:pt x="983572" y="1487661"/>
                </a:cubicBezTo>
                <a:cubicBezTo>
                  <a:pt x="1017603" y="1422558"/>
                  <a:pt x="853367" y="1335261"/>
                  <a:pt x="1054594" y="1185820"/>
                </a:cubicBezTo>
                <a:cubicBezTo>
                  <a:pt x="1255821" y="1036379"/>
                  <a:pt x="1992667" y="771529"/>
                  <a:pt x="2190935" y="591017"/>
                </a:cubicBezTo>
                <a:cubicBezTo>
                  <a:pt x="2389203" y="410505"/>
                  <a:pt x="2449867" y="188562"/>
                  <a:pt x="2244201" y="102745"/>
                </a:cubicBezTo>
                <a:cubicBezTo>
                  <a:pt x="2038535" y="16928"/>
                  <a:pt x="1306128" y="-73329"/>
                  <a:pt x="948062" y="93867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FB2DCBE-73AA-7834-4302-4752EA131505}"/>
              </a:ext>
            </a:extLst>
          </p:cNvPr>
          <p:cNvSpPr txBox="1"/>
          <p:nvPr/>
        </p:nvSpPr>
        <p:spPr>
          <a:xfrm>
            <a:off x="4598634" y="1162974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5F8CBB-88D5-FAFA-2E4E-47D97317A0A7}"/>
              </a:ext>
            </a:extLst>
          </p:cNvPr>
          <p:cNvSpPr txBox="1"/>
          <p:nvPr/>
        </p:nvSpPr>
        <p:spPr>
          <a:xfrm>
            <a:off x="4573480" y="2123242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64029A-F074-1CED-3C97-BE1B77E6C425}"/>
              </a:ext>
            </a:extLst>
          </p:cNvPr>
          <p:cNvSpPr txBox="1"/>
          <p:nvPr/>
        </p:nvSpPr>
        <p:spPr>
          <a:xfrm>
            <a:off x="4148831" y="3287696"/>
            <a:ext cx="37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89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74</Words>
  <Application>Microsoft Office PowerPoint</Application>
  <PresentationFormat>宽屏</PresentationFormat>
  <Paragraphs>30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6</cp:revision>
  <dcterms:created xsi:type="dcterms:W3CDTF">2024-07-30T05:06:34Z</dcterms:created>
  <dcterms:modified xsi:type="dcterms:W3CDTF">2024-11-28T12:55:36Z</dcterms:modified>
</cp:coreProperties>
</file>