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E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67" autoAdjust="0"/>
    <p:restoredTop sz="95244" autoAdjust="0"/>
  </p:normalViewPr>
  <p:slideViewPr>
    <p:cSldViewPr snapToGrid="0">
      <p:cViewPr varScale="1">
        <p:scale>
          <a:sx n="86" d="100"/>
          <a:sy n="86" d="100"/>
        </p:scale>
        <p:origin x="749" y="6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1DE645-5E98-3862-C7EE-7F278A7B4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6762231-4C7C-FA10-A3EA-24362B59A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6367B1-11D3-E6A4-CE0A-D03DC66D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D4DEBE-EFD4-B2C7-188B-797A07987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1F966-FAAF-7503-CF77-0EFBD2E75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20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5E86A-F2CA-6F7C-FE11-C27B0E69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95FCFE-F5A8-8EC6-82F2-3C9961D8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32013F-AF88-71C3-668C-E2A83080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7CA6DE-2461-DEC7-A1A5-7FF9BA1AD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CD6121-DFC9-04C8-5F2C-EF1184C5A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394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BA89FE5-B4E1-9045-C5D2-4740494A96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F73519B-670B-C490-B242-5867E0D24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0E6B3-754E-AC32-9AEA-22D20DB38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C64E09-5E6F-8665-25AF-06B5542C4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7D5DA3-DFC9-E55A-69A5-F9E251E7D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6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0BC4D-1C7D-224E-4E48-E17DCED8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225E2A-0BFD-CE3A-44FB-018208E14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0115E2-FA85-272A-5D95-D1013A935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A526CE-88C1-932D-AA28-DADAA536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55938E9-71B7-D03F-7ECB-86AC82F5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205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44EBC5-BFDE-C32C-A702-32F3E285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A14BAB-11C9-BD7D-E2A2-F1CCE4BBB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7E74B-CB83-AF39-1398-011CC381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7A4E88-263B-A240-A263-86C228C3F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6958F2-A65A-9D55-1F6D-E8E2EA43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7009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D90D6C-97B5-B8D2-E12A-22465F585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729152-9480-49E3-95B3-0E5B2D4E62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84BFF-E099-C6FD-AEAA-928ECBE71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65258B-E78C-53D9-9E05-C942D5B2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42922A-43F0-E2F5-4972-AC63DADAB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42984-7648-6E99-406D-5E9AA9A1C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6948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96830-5292-608F-C416-5C5B775A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EEF94E-D1DD-74F2-7732-DA4E3B06C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1240F4-B1DA-ED0E-B7BF-BFB599F55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A3527D2-DB7F-57C7-7BC0-0474B4F806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B8D0CB-84FD-927D-BDE9-FD204822AE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86EF937-9198-10EB-4C86-22BAC93D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C5F33DD-F8C7-EBE0-5B18-3853F5AC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9EFCEC0-0FCF-B9FC-0B1B-7C016AC21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9665E8-2A57-F0B6-A40B-300661B4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A94DB97-F90D-CDF5-6926-477D11B78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10DF342-7862-6ECA-C424-0572210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54665CA-38D6-C870-1C5F-154871FD0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754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D76B4DE-217F-971A-9E4A-0E8C79606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AA9880B-16D8-01C2-1284-B9E7BB33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D9FBF50-75BF-7384-73D8-5952E1C20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994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394E8-1DEF-2D65-7405-B816A6D4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3397E1-4E67-8634-E05A-42348007BC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E78F96-E100-A90C-D5DB-4D74EE1BB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FEE47B-0B6F-C548-C3A7-74CA4137A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64842-AC16-4DB8-8CA3-68EF821E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109EC-697F-243A-467A-923F61A2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51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4FB92-3285-F6F3-5D98-C3CB38FE2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276CB6-80BC-D608-0B09-BEBC00A70D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934074-AE33-4122-FC16-4804F01737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2AA63-0ABD-4FF7-DF7B-643B2376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F8528C-ADD8-CC37-6E81-32D5EF98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C67A33-D773-C1CB-32DC-92DBAE0A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628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3F23779-625D-4417-12CE-688A052B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04780F-A22B-8985-5877-D11783528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A1165B-43DF-371D-346E-751AA7294B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379A-009E-4244-9157-3EBAAF2BB80D}" type="datetimeFigureOut">
              <a:rPr lang="zh-CN" altLang="en-US" smtClean="0"/>
              <a:t>2024/11/28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248415-7139-D9DB-BDB9-4FD81553FA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0E06DF-AB65-0228-9767-631C86DD4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0CE9D-FB9B-40D9-944D-1EEED2F2CE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460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4BEDDE4-9A40-2E26-58D1-F2B4E0D0FABA}"/>
              </a:ext>
            </a:extLst>
          </p:cNvPr>
          <p:cNvSpPr/>
          <p:nvPr/>
        </p:nvSpPr>
        <p:spPr>
          <a:xfrm>
            <a:off x="4394192" y="3475132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48B79CE-EE5C-73DE-6B0D-8B57E05DFD0A}"/>
              </a:ext>
            </a:extLst>
          </p:cNvPr>
          <p:cNvSpPr/>
          <p:nvPr/>
        </p:nvSpPr>
        <p:spPr>
          <a:xfrm>
            <a:off x="5976163" y="5004192"/>
            <a:ext cx="864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8F54AFB-D333-7C4D-7E1F-9A8BD56EED8B}"/>
              </a:ext>
            </a:extLst>
          </p:cNvPr>
          <p:cNvSpPr/>
          <p:nvPr/>
        </p:nvSpPr>
        <p:spPr>
          <a:xfrm>
            <a:off x="5918029" y="4271254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AB4AA1-C567-7EB5-491C-69C653F0151A}"/>
              </a:ext>
            </a:extLst>
          </p:cNvPr>
          <p:cNvSpPr/>
          <p:nvPr/>
        </p:nvSpPr>
        <p:spPr>
          <a:xfrm>
            <a:off x="7655611" y="4278768"/>
            <a:ext cx="864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9559A9A-B0B0-C194-44E5-D61B5CD3EC51}"/>
              </a:ext>
            </a:extLst>
          </p:cNvPr>
          <p:cNvSpPr/>
          <p:nvPr/>
        </p:nvSpPr>
        <p:spPr>
          <a:xfrm>
            <a:off x="6583026" y="3529996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6126F6FD-0A2F-7483-67DB-A06CEFDAE957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6563899" y="3622127"/>
            <a:ext cx="489258" cy="808997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DE8B4434-E69E-2AA6-408C-8FCD8620FE5E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16200000" flipH="1">
            <a:off x="7401932" y="3593089"/>
            <a:ext cx="496772" cy="874585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05309B52-B0BE-10F6-2C41-E622C7AAD031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>
            <a:off x="6404029" y="4523254"/>
            <a:ext cx="4134" cy="48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C30A96A2-5F95-126C-D8D5-D767AB8C11E1}"/>
              </a:ext>
            </a:extLst>
          </p:cNvPr>
          <p:cNvSpPr/>
          <p:nvPr/>
        </p:nvSpPr>
        <p:spPr>
          <a:xfrm>
            <a:off x="5418690" y="2676556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3FCC5399-9BEF-DB58-1728-0F41C99B81B0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 rot="5400000">
            <a:off x="5191153" y="2617595"/>
            <a:ext cx="546576" cy="116849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ABF495AC-56B8-904D-E461-A048D1621010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 rot="16200000" flipH="1">
            <a:off x="6330138" y="2647108"/>
            <a:ext cx="601440" cy="116433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1B83F7D0-622C-1FF5-AF87-F7599469BFAD}"/>
              </a:ext>
            </a:extLst>
          </p:cNvPr>
          <p:cNvSpPr/>
          <p:nvPr/>
        </p:nvSpPr>
        <p:spPr>
          <a:xfrm>
            <a:off x="5620747" y="1910445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6724AC98-EFB0-8C87-2772-BFFD95CF65AA}"/>
              </a:ext>
            </a:extLst>
          </p:cNvPr>
          <p:cNvCxnSpPr>
            <a:cxnSpLocks/>
            <a:stCxn id="45" idx="2"/>
            <a:endCxn id="37" idx="0"/>
          </p:cNvCxnSpPr>
          <p:nvPr/>
        </p:nvCxnSpPr>
        <p:spPr>
          <a:xfrm flipH="1">
            <a:off x="6048690" y="2163149"/>
            <a:ext cx="4057" cy="51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9489527A-AEC5-588C-929C-B341DDD65285}"/>
              </a:ext>
            </a:extLst>
          </p:cNvPr>
          <p:cNvSpPr/>
          <p:nvPr/>
        </p:nvSpPr>
        <p:spPr>
          <a:xfrm>
            <a:off x="5583875" y="1128440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4EEA1730-9F14-0992-BF93-D13F86D98C75}"/>
              </a:ext>
            </a:extLst>
          </p:cNvPr>
          <p:cNvCxnSpPr>
            <a:cxnSpLocks/>
            <a:stCxn id="49" idx="2"/>
            <a:endCxn id="45" idx="0"/>
          </p:cNvCxnSpPr>
          <p:nvPr/>
        </p:nvCxnSpPr>
        <p:spPr>
          <a:xfrm>
            <a:off x="6051875" y="1379051"/>
            <a:ext cx="872" cy="53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>
            <a:extLst>
              <a:ext uri="{FF2B5EF4-FFF2-40B4-BE49-F238E27FC236}">
                <a16:creationId xmlns:a16="http://schemas.microsoft.com/office/drawing/2014/main" id="{9235013E-9B12-7F98-6DCC-93559DBB20E4}"/>
              </a:ext>
            </a:extLst>
          </p:cNvPr>
          <p:cNvSpPr txBox="1"/>
          <p:nvPr/>
        </p:nvSpPr>
        <p:spPr>
          <a:xfrm>
            <a:off x="4985766" y="4990839"/>
            <a:ext cx="10675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total_revenue</a:t>
            </a: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7B7F7881-DF1C-6483-7949-1B3066731706}"/>
              </a:ext>
            </a:extLst>
          </p:cNvPr>
          <p:cNvSpPr txBox="1"/>
          <p:nvPr/>
        </p:nvSpPr>
        <p:spPr>
          <a:xfrm>
            <a:off x="8576310" y="4183119"/>
            <a:ext cx="1067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supplier_no</a:t>
            </a:r>
          </a:p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total_revenue</a:t>
            </a: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EBC2329D-1187-214D-A644-C9A4C0F851B7}"/>
              </a:ext>
            </a:extLst>
          </p:cNvPr>
          <p:cNvSpPr txBox="1"/>
          <p:nvPr/>
        </p:nvSpPr>
        <p:spPr>
          <a:xfrm>
            <a:off x="7863078" y="3524751"/>
            <a:ext cx="203073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total_revenue = SUBQUERY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4C269FB-3722-4831-7278-8356748F0BE8}"/>
              </a:ext>
            </a:extLst>
          </p:cNvPr>
          <p:cNvSpPr txBox="1"/>
          <p:nvPr/>
        </p:nvSpPr>
        <p:spPr>
          <a:xfrm>
            <a:off x="3507486" y="3192519"/>
            <a:ext cx="88163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s_suppkey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s_name 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s_address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s_phone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5CF46ED-DA22-7960-0557-B4A3B56883FA}"/>
              </a:ext>
            </a:extLst>
          </p:cNvPr>
          <p:cNvSpPr txBox="1"/>
          <p:nvPr/>
        </p:nvSpPr>
        <p:spPr>
          <a:xfrm>
            <a:off x="3717798" y="2671311"/>
            <a:ext cx="176860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supplier_no = s_suppkey</a:t>
            </a:r>
            <a:endParaRPr lang="zh-CN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C16BC906-3FD4-0ADD-356A-CA9B1FBB51AF}"/>
              </a:ext>
            </a:extLst>
          </p:cNvPr>
          <p:cNvSpPr txBox="1"/>
          <p:nvPr/>
        </p:nvSpPr>
        <p:spPr>
          <a:xfrm>
            <a:off x="4604766" y="1482591"/>
            <a:ext cx="10675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 s_suppkey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s_name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s_address</a:t>
            </a:r>
          </a:p>
          <a:p>
            <a:pPr algn="ctr"/>
            <a:r>
              <a:rPr lang="en-US" altLang="zh-CN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s_phone</a:t>
            </a:r>
          </a:p>
          <a:p>
            <a:pPr algn="ctr"/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total_revenue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53C98A18-EF87-C2EF-A705-594CF24FE3E2}"/>
              </a:ext>
            </a:extLst>
          </p:cNvPr>
          <p:cNvSpPr txBox="1"/>
          <p:nvPr/>
        </p:nvSpPr>
        <p:spPr>
          <a:xfrm>
            <a:off x="4418838" y="1122926"/>
            <a:ext cx="1204722" cy="285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>
                <a:latin typeface="Times New Roman" panose="02020603050405020304" pitchFamily="18" charset="0"/>
                <a:cs typeface="Times New Roman" panose="02020603050405020304" pitchFamily="18" charset="0"/>
              </a:rPr>
              <a:t>s_suppkey ASC</a:t>
            </a:r>
          </a:p>
        </p:txBody>
      </p:sp>
    </p:spTree>
    <p:extLst>
      <p:ext uri="{BB962C8B-B14F-4D97-AF65-F5344CB8AC3E}">
        <p14:creationId xmlns:p14="http://schemas.microsoft.com/office/powerpoint/2010/main" val="1865024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87D10-FA05-B34A-D11C-FDC8E72E8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DE18F786-8832-C67D-74E7-FA104696CE31}"/>
              </a:ext>
            </a:extLst>
          </p:cNvPr>
          <p:cNvSpPr/>
          <p:nvPr/>
        </p:nvSpPr>
        <p:spPr>
          <a:xfrm>
            <a:off x="4394192" y="3475132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Supplier-1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D8061F6D-6BC7-C214-4658-093E1D6B287B}"/>
              </a:ext>
            </a:extLst>
          </p:cNvPr>
          <p:cNvSpPr/>
          <p:nvPr/>
        </p:nvSpPr>
        <p:spPr>
          <a:xfrm>
            <a:off x="5816364" y="5119602"/>
            <a:ext cx="864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8A8E69F-9078-8A40-3A42-0600A07D38F6}"/>
              </a:ext>
            </a:extLst>
          </p:cNvPr>
          <p:cNvSpPr/>
          <p:nvPr/>
        </p:nvSpPr>
        <p:spPr>
          <a:xfrm>
            <a:off x="5758230" y="4386664"/>
            <a:ext cx="972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DB0057F-D644-9118-D51C-A25654620B21}"/>
              </a:ext>
            </a:extLst>
          </p:cNvPr>
          <p:cNvSpPr/>
          <p:nvPr/>
        </p:nvSpPr>
        <p:spPr>
          <a:xfrm>
            <a:off x="7859798" y="4394179"/>
            <a:ext cx="864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164E911-B1D4-102C-EA7D-92D5E83DCABE}"/>
              </a:ext>
            </a:extLst>
          </p:cNvPr>
          <p:cNvSpPr/>
          <p:nvPr/>
        </p:nvSpPr>
        <p:spPr>
          <a:xfrm>
            <a:off x="6583026" y="3529996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连接符: 曲线 11">
            <a:extLst>
              <a:ext uri="{FF2B5EF4-FFF2-40B4-BE49-F238E27FC236}">
                <a16:creationId xmlns:a16="http://schemas.microsoft.com/office/drawing/2014/main" id="{A8C34A5F-E291-4A35-66A7-51409DC6D130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6426294" y="3599932"/>
            <a:ext cx="604668" cy="96879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3B156154-D076-098E-3EC2-E0C7F569CA1A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rot="16200000" flipH="1">
            <a:off x="7446321" y="3548701"/>
            <a:ext cx="612183" cy="1078772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08A03B7-8371-29F5-B385-EB3D8F1A034B}"/>
              </a:ext>
            </a:extLst>
          </p:cNvPr>
          <p:cNvCxnSpPr>
            <a:cxnSpLocks/>
            <a:stCxn id="7" idx="2"/>
            <a:endCxn id="2" idx="0"/>
          </p:cNvCxnSpPr>
          <p:nvPr/>
        </p:nvCxnSpPr>
        <p:spPr>
          <a:xfrm>
            <a:off x="6244230" y="4638664"/>
            <a:ext cx="4134" cy="480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D2685DC3-6EC9-205F-B859-D1F1150F0BD0}"/>
              </a:ext>
            </a:extLst>
          </p:cNvPr>
          <p:cNvSpPr/>
          <p:nvPr/>
        </p:nvSpPr>
        <p:spPr>
          <a:xfrm>
            <a:off x="5418690" y="2676556"/>
            <a:ext cx="1260000" cy="252000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JOIN-INNER-2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498F7BBF-09AA-B719-9B2A-6F67E134B5FC}"/>
              </a:ext>
            </a:extLst>
          </p:cNvPr>
          <p:cNvCxnSpPr>
            <a:cxnSpLocks/>
            <a:stCxn id="37" idx="2"/>
            <a:endCxn id="13" idx="0"/>
          </p:cNvCxnSpPr>
          <p:nvPr/>
        </p:nvCxnSpPr>
        <p:spPr>
          <a:xfrm rot="5400000">
            <a:off x="5191153" y="2617595"/>
            <a:ext cx="546576" cy="1168498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BDB7BB95-27D9-53F9-91BF-0D3DAE2D3DE4}"/>
              </a:ext>
            </a:extLst>
          </p:cNvPr>
          <p:cNvCxnSpPr>
            <a:cxnSpLocks/>
            <a:stCxn id="37" idx="2"/>
            <a:endCxn id="9" idx="0"/>
          </p:cNvCxnSpPr>
          <p:nvPr/>
        </p:nvCxnSpPr>
        <p:spPr>
          <a:xfrm rot="16200000" flipH="1">
            <a:off x="6330138" y="2647108"/>
            <a:ext cx="601440" cy="1164336"/>
          </a:xfrm>
          <a:prstGeom prst="curved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圆角 44">
            <a:extLst>
              <a:ext uri="{FF2B5EF4-FFF2-40B4-BE49-F238E27FC236}">
                <a16:creationId xmlns:a16="http://schemas.microsoft.com/office/drawing/2014/main" id="{ED9E047A-19E6-EDDF-79C0-7D4FDAD95B10}"/>
              </a:ext>
            </a:extLst>
          </p:cNvPr>
          <p:cNvSpPr/>
          <p:nvPr/>
        </p:nvSpPr>
        <p:spPr>
          <a:xfrm>
            <a:off x="5620747" y="1910445"/>
            <a:ext cx="864000" cy="252704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BFEF1BE9-3907-0D8B-9B5A-82FE30C7A4CC}"/>
              </a:ext>
            </a:extLst>
          </p:cNvPr>
          <p:cNvCxnSpPr>
            <a:cxnSpLocks/>
            <a:stCxn id="45" idx="2"/>
            <a:endCxn id="37" idx="0"/>
          </p:cNvCxnSpPr>
          <p:nvPr/>
        </p:nvCxnSpPr>
        <p:spPr>
          <a:xfrm flipH="1">
            <a:off x="6048690" y="2163149"/>
            <a:ext cx="4057" cy="5134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CCB66217-3C1D-37A9-C6EA-359CE52AF62A}"/>
              </a:ext>
            </a:extLst>
          </p:cNvPr>
          <p:cNvSpPr/>
          <p:nvPr/>
        </p:nvSpPr>
        <p:spPr>
          <a:xfrm>
            <a:off x="5583875" y="1128440"/>
            <a:ext cx="936000" cy="250611"/>
          </a:xfrm>
          <a:prstGeom prst="roundRect">
            <a:avLst>
              <a:gd name="adj" fmla="val 3623"/>
            </a:avLst>
          </a:prstGeom>
          <a:solidFill>
            <a:srgbClr val="CFE8EF"/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OrderBy-1</a:t>
            </a:r>
            <a:endParaRPr lang="zh-CN" altLang="en-US" sz="12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1A9ABAAC-A5AC-D86A-B181-DB0428FD3A9F}"/>
              </a:ext>
            </a:extLst>
          </p:cNvPr>
          <p:cNvCxnSpPr>
            <a:cxnSpLocks/>
            <a:stCxn id="49" idx="2"/>
            <a:endCxn id="45" idx="0"/>
          </p:cNvCxnSpPr>
          <p:nvPr/>
        </p:nvCxnSpPr>
        <p:spPr>
          <a:xfrm>
            <a:off x="6051875" y="1379051"/>
            <a:ext cx="872" cy="5313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74B2B10-2D05-F266-7B25-C7590DF7FFBA}"/>
              </a:ext>
            </a:extLst>
          </p:cNvPr>
          <p:cNvSpPr/>
          <p:nvPr/>
        </p:nvSpPr>
        <p:spPr>
          <a:xfrm>
            <a:off x="4238988" y="2460010"/>
            <a:ext cx="2639141" cy="1418283"/>
          </a:xfrm>
          <a:custGeom>
            <a:avLst/>
            <a:gdLst>
              <a:gd name="connsiteX0" fmla="*/ 1194146 w 2639141"/>
              <a:gd name="connsiteY0" fmla="*/ 61248 h 1418283"/>
              <a:gd name="connsiteX1" fmla="*/ 75560 w 2639141"/>
              <a:gd name="connsiteY1" fmla="*/ 957893 h 1418283"/>
              <a:gd name="connsiteX2" fmla="*/ 128826 w 2639141"/>
              <a:gd name="connsiteY2" fmla="*/ 1366266 h 1418283"/>
              <a:gd name="connsiteX3" fmla="*/ 350767 w 2639141"/>
              <a:gd name="connsiteY3" fmla="*/ 1392899 h 1418283"/>
              <a:gd name="connsiteX4" fmla="*/ 1069859 w 2639141"/>
              <a:gd name="connsiteY4" fmla="*/ 1410654 h 1418283"/>
              <a:gd name="connsiteX5" fmla="*/ 1247412 w 2639141"/>
              <a:gd name="connsiteY5" fmla="*/ 1259734 h 1418283"/>
              <a:gd name="connsiteX6" fmla="*/ 1229657 w 2639141"/>
              <a:gd name="connsiteY6" fmla="*/ 966771 h 1418283"/>
              <a:gd name="connsiteX7" fmla="*/ 2294977 w 2639141"/>
              <a:gd name="connsiteY7" fmla="*/ 593908 h 1418283"/>
              <a:gd name="connsiteX8" fmla="*/ 2543552 w 2639141"/>
              <a:gd name="connsiteY8" fmla="*/ 514009 h 1418283"/>
              <a:gd name="connsiteX9" fmla="*/ 2525796 w 2639141"/>
              <a:gd name="connsiteY9" fmla="*/ 123392 h 1418283"/>
              <a:gd name="connsiteX10" fmla="*/ 1194146 w 2639141"/>
              <a:gd name="connsiteY10" fmla="*/ 61248 h 14182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39141" h="1418283">
                <a:moveTo>
                  <a:pt x="1194146" y="61248"/>
                </a:moveTo>
                <a:cubicBezTo>
                  <a:pt x="785773" y="200331"/>
                  <a:pt x="253113" y="740390"/>
                  <a:pt x="75560" y="957893"/>
                </a:cubicBezTo>
                <a:cubicBezTo>
                  <a:pt x="-101993" y="1175396"/>
                  <a:pt x="82958" y="1293765"/>
                  <a:pt x="128826" y="1366266"/>
                </a:cubicBezTo>
                <a:cubicBezTo>
                  <a:pt x="174694" y="1438767"/>
                  <a:pt x="193928" y="1385501"/>
                  <a:pt x="350767" y="1392899"/>
                </a:cubicBezTo>
                <a:cubicBezTo>
                  <a:pt x="507606" y="1400297"/>
                  <a:pt x="920418" y="1432848"/>
                  <a:pt x="1069859" y="1410654"/>
                </a:cubicBezTo>
                <a:cubicBezTo>
                  <a:pt x="1219300" y="1388460"/>
                  <a:pt x="1220779" y="1333714"/>
                  <a:pt x="1247412" y="1259734"/>
                </a:cubicBezTo>
                <a:cubicBezTo>
                  <a:pt x="1274045" y="1185754"/>
                  <a:pt x="1055063" y="1077742"/>
                  <a:pt x="1229657" y="966771"/>
                </a:cubicBezTo>
                <a:cubicBezTo>
                  <a:pt x="1404251" y="855800"/>
                  <a:pt x="2075994" y="669368"/>
                  <a:pt x="2294977" y="593908"/>
                </a:cubicBezTo>
                <a:cubicBezTo>
                  <a:pt x="2513960" y="518448"/>
                  <a:pt x="2505082" y="592428"/>
                  <a:pt x="2543552" y="514009"/>
                </a:cubicBezTo>
                <a:cubicBezTo>
                  <a:pt x="2582022" y="435590"/>
                  <a:pt x="2747738" y="192934"/>
                  <a:pt x="2525796" y="123392"/>
                </a:cubicBezTo>
                <a:cubicBezTo>
                  <a:pt x="2303854" y="53850"/>
                  <a:pt x="1602519" y="-77835"/>
                  <a:pt x="1194146" y="61248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0ED5FB54-075E-8772-9BB1-BA1FD4199296}"/>
              </a:ext>
            </a:extLst>
          </p:cNvPr>
          <p:cNvSpPr/>
          <p:nvPr/>
        </p:nvSpPr>
        <p:spPr>
          <a:xfrm>
            <a:off x="5353235" y="958788"/>
            <a:ext cx="3503356" cy="3770302"/>
          </a:xfrm>
          <a:custGeom>
            <a:avLst/>
            <a:gdLst>
              <a:gd name="connsiteX0" fmla="*/ 146158 w 3542982"/>
              <a:gd name="connsiteY0" fmla="*/ 170619 h 3878777"/>
              <a:gd name="connsiteX1" fmla="*/ 21871 w 3542982"/>
              <a:gd name="connsiteY1" fmla="*/ 1759722 h 3878777"/>
              <a:gd name="connsiteX2" fmla="*/ 30748 w 3542982"/>
              <a:gd name="connsiteY2" fmla="*/ 2132584 h 3878777"/>
              <a:gd name="connsiteX3" fmla="*/ 323711 w 3542982"/>
              <a:gd name="connsiteY3" fmla="*/ 2212483 h 3878777"/>
              <a:gd name="connsiteX4" fmla="*/ 1140457 w 3542982"/>
              <a:gd name="connsiteY4" fmla="*/ 2647489 h 3878777"/>
              <a:gd name="connsiteX5" fmla="*/ 1167090 w 3542982"/>
              <a:gd name="connsiteY5" fmla="*/ 2931574 h 3878777"/>
              <a:gd name="connsiteX6" fmla="*/ 1380154 w 3542982"/>
              <a:gd name="connsiteY6" fmla="*/ 3064739 h 3878777"/>
              <a:gd name="connsiteX7" fmla="*/ 2294554 w 3542982"/>
              <a:gd name="connsiteY7" fmla="*/ 3437602 h 3878777"/>
              <a:gd name="connsiteX8" fmla="*/ 2427719 w 3542982"/>
              <a:gd name="connsiteY8" fmla="*/ 3819341 h 3878777"/>
              <a:gd name="connsiteX9" fmla="*/ 2711805 w 3542982"/>
              <a:gd name="connsiteY9" fmla="*/ 3872607 h 3878777"/>
              <a:gd name="connsiteX10" fmla="*/ 3457529 w 3542982"/>
              <a:gd name="connsiteY10" fmla="*/ 3863730 h 3878777"/>
              <a:gd name="connsiteX11" fmla="*/ 3528550 w 3542982"/>
              <a:gd name="connsiteY11" fmla="*/ 3748320 h 3878777"/>
              <a:gd name="connsiteX12" fmla="*/ 3475284 w 3542982"/>
              <a:gd name="connsiteY12" fmla="*/ 3481990 h 3878777"/>
              <a:gd name="connsiteX13" fmla="*/ 2995890 w 3542982"/>
              <a:gd name="connsiteY13" fmla="*/ 3197904 h 3878777"/>
              <a:gd name="connsiteX14" fmla="*/ 2676294 w 3542982"/>
              <a:gd name="connsiteY14" fmla="*/ 2975963 h 3878777"/>
              <a:gd name="connsiteX15" fmla="*/ 2631906 w 3542982"/>
              <a:gd name="connsiteY15" fmla="*/ 2683000 h 3878777"/>
              <a:gd name="connsiteX16" fmla="*/ 2427719 w 3542982"/>
              <a:gd name="connsiteY16" fmla="*/ 2567590 h 3878777"/>
              <a:gd name="connsiteX17" fmla="*/ 1602096 w 3542982"/>
              <a:gd name="connsiteY17" fmla="*/ 2194728 h 3878777"/>
              <a:gd name="connsiteX18" fmla="*/ 1495564 w 3542982"/>
              <a:gd name="connsiteY18" fmla="*/ 1466759 h 3878777"/>
              <a:gd name="connsiteX19" fmla="*/ 1309133 w 3542982"/>
              <a:gd name="connsiteY19" fmla="*/ 188374 h 3878777"/>
              <a:gd name="connsiteX20" fmla="*/ 146158 w 3542982"/>
              <a:gd name="connsiteY20" fmla="*/ 170619 h 3878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542982" h="3878777">
                <a:moveTo>
                  <a:pt x="146158" y="170619"/>
                </a:moveTo>
                <a:cubicBezTo>
                  <a:pt x="-68386" y="432510"/>
                  <a:pt x="41106" y="1432728"/>
                  <a:pt x="21871" y="1759722"/>
                </a:cubicBezTo>
                <a:cubicBezTo>
                  <a:pt x="2636" y="2086716"/>
                  <a:pt x="-19559" y="2057124"/>
                  <a:pt x="30748" y="2132584"/>
                </a:cubicBezTo>
                <a:cubicBezTo>
                  <a:pt x="81055" y="2208044"/>
                  <a:pt x="138760" y="2126666"/>
                  <a:pt x="323711" y="2212483"/>
                </a:cubicBezTo>
                <a:cubicBezTo>
                  <a:pt x="508662" y="2298300"/>
                  <a:pt x="999894" y="2527641"/>
                  <a:pt x="1140457" y="2647489"/>
                </a:cubicBezTo>
                <a:cubicBezTo>
                  <a:pt x="1281020" y="2767337"/>
                  <a:pt x="1127141" y="2862032"/>
                  <a:pt x="1167090" y="2931574"/>
                </a:cubicBezTo>
                <a:cubicBezTo>
                  <a:pt x="1207039" y="3001116"/>
                  <a:pt x="1192243" y="2980401"/>
                  <a:pt x="1380154" y="3064739"/>
                </a:cubicBezTo>
                <a:cubicBezTo>
                  <a:pt x="1568065" y="3149077"/>
                  <a:pt x="2119960" y="3311835"/>
                  <a:pt x="2294554" y="3437602"/>
                </a:cubicBezTo>
                <a:cubicBezTo>
                  <a:pt x="2469148" y="3563369"/>
                  <a:pt x="2358177" y="3746840"/>
                  <a:pt x="2427719" y="3819341"/>
                </a:cubicBezTo>
                <a:cubicBezTo>
                  <a:pt x="2497261" y="3891842"/>
                  <a:pt x="2540170" y="3865209"/>
                  <a:pt x="2711805" y="3872607"/>
                </a:cubicBezTo>
                <a:cubicBezTo>
                  <a:pt x="2883440" y="3880005"/>
                  <a:pt x="3321405" y="3884445"/>
                  <a:pt x="3457529" y="3863730"/>
                </a:cubicBezTo>
                <a:cubicBezTo>
                  <a:pt x="3593653" y="3843015"/>
                  <a:pt x="3525591" y="3811943"/>
                  <a:pt x="3528550" y="3748320"/>
                </a:cubicBezTo>
                <a:cubicBezTo>
                  <a:pt x="3531509" y="3684697"/>
                  <a:pt x="3564061" y="3573726"/>
                  <a:pt x="3475284" y="3481990"/>
                </a:cubicBezTo>
                <a:cubicBezTo>
                  <a:pt x="3386507" y="3390254"/>
                  <a:pt x="3129055" y="3282242"/>
                  <a:pt x="2995890" y="3197904"/>
                </a:cubicBezTo>
                <a:cubicBezTo>
                  <a:pt x="2862725" y="3113566"/>
                  <a:pt x="2736958" y="3061780"/>
                  <a:pt x="2676294" y="2975963"/>
                </a:cubicBezTo>
                <a:cubicBezTo>
                  <a:pt x="2615630" y="2890146"/>
                  <a:pt x="2673335" y="2751062"/>
                  <a:pt x="2631906" y="2683000"/>
                </a:cubicBezTo>
                <a:cubicBezTo>
                  <a:pt x="2590477" y="2614938"/>
                  <a:pt x="2599354" y="2648969"/>
                  <a:pt x="2427719" y="2567590"/>
                </a:cubicBezTo>
                <a:cubicBezTo>
                  <a:pt x="2256084" y="2486211"/>
                  <a:pt x="1757455" y="2378200"/>
                  <a:pt x="1602096" y="2194728"/>
                </a:cubicBezTo>
                <a:cubicBezTo>
                  <a:pt x="1446737" y="2011256"/>
                  <a:pt x="1495564" y="1466759"/>
                  <a:pt x="1495564" y="1466759"/>
                </a:cubicBezTo>
                <a:cubicBezTo>
                  <a:pt x="1446737" y="1132367"/>
                  <a:pt x="1531075" y="401438"/>
                  <a:pt x="1309133" y="188374"/>
                </a:cubicBezTo>
                <a:cubicBezTo>
                  <a:pt x="1087191" y="-24690"/>
                  <a:pt x="360702" y="-91272"/>
                  <a:pt x="146158" y="170619"/>
                </a:cubicBezTo>
                <a:close/>
              </a:path>
            </a:pathLst>
          </a:cu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691CAB1-1CFA-CBF9-392B-0B6CC185F2CA}"/>
              </a:ext>
            </a:extLst>
          </p:cNvPr>
          <p:cNvSpPr/>
          <p:nvPr/>
        </p:nvSpPr>
        <p:spPr>
          <a:xfrm>
            <a:off x="5627218" y="3383679"/>
            <a:ext cx="2447517" cy="1361766"/>
          </a:xfrm>
          <a:custGeom>
            <a:avLst/>
            <a:gdLst>
              <a:gd name="connsiteX0" fmla="*/ 906747 w 2447517"/>
              <a:gd name="connsiteY0" fmla="*/ 60857 h 1361766"/>
              <a:gd name="connsiteX1" fmla="*/ 98879 w 2447517"/>
              <a:gd name="connsiteY1" fmla="*/ 930869 h 1361766"/>
              <a:gd name="connsiteX2" fmla="*/ 36735 w 2447517"/>
              <a:gd name="connsiteY2" fmla="*/ 1312608 h 1361766"/>
              <a:gd name="connsiteX3" fmla="*/ 311943 w 2447517"/>
              <a:gd name="connsiteY3" fmla="*/ 1330364 h 1361766"/>
              <a:gd name="connsiteX4" fmla="*/ 1093178 w 2447517"/>
              <a:gd name="connsiteY4" fmla="*/ 1356997 h 1361766"/>
              <a:gd name="connsiteX5" fmla="*/ 1235221 w 2447517"/>
              <a:gd name="connsiteY5" fmla="*/ 1223832 h 1361766"/>
              <a:gd name="connsiteX6" fmla="*/ 1235221 w 2447517"/>
              <a:gd name="connsiteY6" fmla="*/ 957502 h 1361766"/>
              <a:gd name="connsiteX7" fmla="*/ 2265031 w 2447517"/>
              <a:gd name="connsiteY7" fmla="*/ 433719 h 1361766"/>
              <a:gd name="connsiteX8" fmla="*/ 2318297 w 2447517"/>
              <a:gd name="connsiteY8" fmla="*/ 114123 h 1361766"/>
              <a:gd name="connsiteX9" fmla="*/ 906747 w 2447517"/>
              <a:gd name="connsiteY9" fmla="*/ 60857 h 1361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447517" h="1361766">
                <a:moveTo>
                  <a:pt x="906747" y="60857"/>
                </a:moveTo>
                <a:cubicBezTo>
                  <a:pt x="536844" y="196981"/>
                  <a:pt x="243881" y="722244"/>
                  <a:pt x="98879" y="930869"/>
                </a:cubicBezTo>
                <a:cubicBezTo>
                  <a:pt x="-46123" y="1139494"/>
                  <a:pt x="1224" y="1246026"/>
                  <a:pt x="36735" y="1312608"/>
                </a:cubicBezTo>
                <a:cubicBezTo>
                  <a:pt x="72246" y="1379190"/>
                  <a:pt x="311943" y="1330364"/>
                  <a:pt x="311943" y="1330364"/>
                </a:cubicBezTo>
                <a:cubicBezTo>
                  <a:pt x="488017" y="1337762"/>
                  <a:pt x="939298" y="1374752"/>
                  <a:pt x="1093178" y="1356997"/>
                </a:cubicBezTo>
                <a:cubicBezTo>
                  <a:pt x="1247058" y="1339242"/>
                  <a:pt x="1211547" y="1290415"/>
                  <a:pt x="1235221" y="1223832"/>
                </a:cubicBezTo>
                <a:cubicBezTo>
                  <a:pt x="1258895" y="1157250"/>
                  <a:pt x="1063586" y="1089188"/>
                  <a:pt x="1235221" y="957502"/>
                </a:cubicBezTo>
                <a:cubicBezTo>
                  <a:pt x="1406856" y="825816"/>
                  <a:pt x="2084518" y="574282"/>
                  <a:pt x="2265031" y="433719"/>
                </a:cubicBezTo>
                <a:cubicBezTo>
                  <a:pt x="2445544" y="293156"/>
                  <a:pt x="2540239" y="177746"/>
                  <a:pt x="2318297" y="114123"/>
                </a:cubicBezTo>
                <a:cubicBezTo>
                  <a:pt x="2096355" y="50500"/>
                  <a:pt x="1276650" y="-75267"/>
                  <a:pt x="906747" y="60857"/>
                </a:cubicBezTo>
                <a:close/>
              </a:path>
            </a:pathLst>
          </a:custGeom>
          <a:noFill/>
          <a:ln w="28575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31F6898-4CD1-1929-9015-C38D7216B473}"/>
              </a:ext>
            </a:extLst>
          </p:cNvPr>
          <p:cNvSpPr/>
          <p:nvPr/>
        </p:nvSpPr>
        <p:spPr>
          <a:xfrm>
            <a:off x="5717219" y="4332303"/>
            <a:ext cx="1074198" cy="11540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F8EE846-2A2C-F0C7-7ABA-2260BC5EAC5F}"/>
              </a:ext>
            </a:extLst>
          </p:cNvPr>
          <p:cNvSpPr txBox="1"/>
          <p:nvPr/>
        </p:nvSpPr>
        <p:spPr>
          <a:xfrm>
            <a:off x="4944862" y="1811044"/>
            <a:ext cx="38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1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D641840-B7A3-95E1-A7DD-2E378D4FA7E5}"/>
              </a:ext>
            </a:extLst>
          </p:cNvPr>
          <p:cNvSpPr txBox="1"/>
          <p:nvPr/>
        </p:nvSpPr>
        <p:spPr>
          <a:xfrm>
            <a:off x="4289394" y="2673657"/>
            <a:ext cx="38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CC0CE09-FF9C-1A13-12B8-85CFD11360F9}"/>
              </a:ext>
            </a:extLst>
          </p:cNvPr>
          <p:cNvSpPr txBox="1"/>
          <p:nvPr/>
        </p:nvSpPr>
        <p:spPr>
          <a:xfrm>
            <a:off x="5746812" y="3589537"/>
            <a:ext cx="38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00B050"/>
                </a:solidFill>
              </a:rPr>
              <a:t>2</a:t>
            </a:r>
            <a:endParaRPr lang="zh-CN" altLang="en-US">
              <a:solidFill>
                <a:srgbClr val="00B050"/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209C0AD-BBB0-68AF-DA49-FC747B3D7C80}"/>
              </a:ext>
            </a:extLst>
          </p:cNvPr>
          <p:cNvSpPr txBox="1"/>
          <p:nvPr/>
        </p:nvSpPr>
        <p:spPr>
          <a:xfrm>
            <a:off x="5328081" y="4822053"/>
            <a:ext cx="381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3</a:t>
            </a:r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879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75</Words>
  <Application>Microsoft Office PowerPoint</Application>
  <PresentationFormat>宽屏</PresentationFormat>
  <Paragraphs>35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651943559@qq.com</dc:creator>
  <cp:lastModifiedBy>651943559@qq.com</cp:lastModifiedBy>
  <cp:revision>8</cp:revision>
  <dcterms:created xsi:type="dcterms:W3CDTF">2024-07-30T05:06:34Z</dcterms:created>
  <dcterms:modified xsi:type="dcterms:W3CDTF">2024-11-28T13:00:02Z</dcterms:modified>
</cp:coreProperties>
</file>