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497FC4-688A-9A0C-831D-1598B8FD357F}"/>
              </a:ext>
            </a:extLst>
          </p:cNvPr>
          <p:cNvSpPr/>
          <p:nvPr/>
        </p:nvSpPr>
        <p:spPr>
          <a:xfrm>
            <a:off x="2469411" y="470865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0D7C85-9155-3B23-B5A7-0D7C632AEFA6}"/>
              </a:ext>
            </a:extLst>
          </p:cNvPr>
          <p:cNvSpPr txBox="1"/>
          <p:nvPr/>
        </p:nvSpPr>
        <p:spPr>
          <a:xfrm>
            <a:off x="4279035" y="4728918"/>
            <a:ext cx="1706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p_brand=Brand#23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p_container=MED BOX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F81EC4C7-BB2D-9BE9-48C3-7A6E398F6413}"/>
              </a:ext>
            </a:extLst>
          </p:cNvPr>
          <p:cNvSpPr/>
          <p:nvPr/>
        </p:nvSpPr>
        <p:spPr>
          <a:xfrm>
            <a:off x="2526734" y="406970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99EC23-7B8C-7BC8-E4DA-17B17FEFE446}"/>
              </a:ext>
            </a:extLst>
          </p:cNvPr>
          <p:cNvSpPr/>
          <p:nvPr/>
        </p:nvSpPr>
        <p:spPr>
          <a:xfrm>
            <a:off x="2466348" y="538172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FE7A1B-22BB-B42E-ECB9-A33C54BC7CCB}"/>
              </a:ext>
            </a:extLst>
          </p:cNvPr>
          <p:cNvSpPr/>
          <p:nvPr/>
        </p:nvSpPr>
        <p:spPr>
          <a:xfrm>
            <a:off x="4521277" y="328621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4C6B05-70AA-BED0-22B4-6DD9E2188641}"/>
              </a:ext>
            </a:extLst>
          </p:cNvPr>
          <p:cNvSpPr/>
          <p:nvPr/>
        </p:nvSpPr>
        <p:spPr>
          <a:xfrm>
            <a:off x="6013983" y="5433248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A7E51CB-2CA5-AB68-C5CC-62624EF3C7FB}"/>
              </a:ext>
            </a:extLst>
          </p:cNvPr>
          <p:cNvSpPr/>
          <p:nvPr/>
        </p:nvSpPr>
        <p:spPr>
          <a:xfrm>
            <a:off x="5990236" y="482756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537770A8-FA92-094F-75E7-1244C370B901}"/>
              </a:ext>
            </a:extLst>
          </p:cNvPr>
          <p:cNvCxnSpPr>
            <a:cxnSpLocks/>
            <a:stCxn id="5" idx="2"/>
            <a:endCxn id="137" idx="0"/>
          </p:cNvCxnSpPr>
          <p:nvPr/>
        </p:nvCxnSpPr>
        <p:spPr>
          <a:xfrm rot="5400000">
            <a:off x="3789264" y="2707686"/>
            <a:ext cx="531485" cy="2192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92CDF1F-A33B-FFF0-7C17-E2F72962982E}"/>
              </a:ext>
            </a:extLst>
          </p:cNvPr>
          <p:cNvCxnSpPr>
            <a:cxnSpLocks/>
            <a:stCxn id="137" idx="2"/>
            <a:endCxn id="16" idx="0"/>
          </p:cNvCxnSpPr>
          <p:nvPr/>
        </p:nvCxnSpPr>
        <p:spPr>
          <a:xfrm flipH="1">
            <a:off x="2955411" y="4322404"/>
            <a:ext cx="3323" cy="38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843673C-2C2D-8A7F-EE10-F893A60C8B0F}"/>
              </a:ext>
            </a:extLst>
          </p:cNvPr>
          <p:cNvSpPr txBox="1"/>
          <p:nvPr/>
        </p:nvSpPr>
        <p:spPr>
          <a:xfrm>
            <a:off x="1580801" y="5261226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5CC2E1-89F3-DA0C-117C-936B7B4D26CB}"/>
              </a:ext>
            </a:extLst>
          </p:cNvPr>
          <p:cNvSpPr txBox="1"/>
          <p:nvPr/>
        </p:nvSpPr>
        <p:spPr>
          <a:xfrm>
            <a:off x="1608914" y="4596880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avg(1)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537E1-40F9-F013-B21A-89EC8B4D2AE5}"/>
              </a:ext>
            </a:extLst>
          </p:cNvPr>
          <p:cNvSpPr txBox="1"/>
          <p:nvPr/>
        </p:nvSpPr>
        <p:spPr>
          <a:xfrm>
            <a:off x="1592639" y="398580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0.2 * 1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5FF981E-1EAA-B4C1-A960-21A32C60F221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2952348" y="4960656"/>
            <a:ext cx="3063" cy="42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AD7347C-72CD-DCF2-85C2-0E7F094C92EC}"/>
              </a:ext>
            </a:extLst>
          </p:cNvPr>
          <p:cNvSpPr/>
          <p:nvPr/>
        </p:nvSpPr>
        <p:spPr>
          <a:xfrm>
            <a:off x="7283714" y="404229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A9654B8E-0ED2-847D-44A2-B49012343414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6280455" y="2409036"/>
            <a:ext cx="504081" cy="2762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A5AE473-509F-0603-965C-60CD9B0B31A8}"/>
              </a:ext>
            </a:extLst>
          </p:cNvPr>
          <p:cNvSpPr txBox="1"/>
          <p:nvPr/>
        </p:nvSpPr>
        <p:spPr>
          <a:xfrm>
            <a:off x="5053450" y="5236073"/>
            <a:ext cx="1005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p_brand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p_container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D1A8CC9-E13C-0BB1-61D2-8627AD4AE341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>
            <a:off x="6368236" y="5080265"/>
            <a:ext cx="5747" cy="35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E3C5E3-7008-082C-D950-FEC471B977E1}"/>
              </a:ext>
            </a:extLst>
          </p:cNvPr>
          <p:cNvSpPr/>
          <p:nvPr/>
        </p:nvSpPr>
        <p:spPr>
          <a:xfrm>
            <a:off x="9090570" y="484167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39CD8AC-C7CE-9135-10F4-D2D563797BA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6874343" y="3788189"/>
            <a:ext cx="533265" cy="15454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71329CBD-9839-2062-FE79-204BF38E57A4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16200000" flipH="1">
            <a:off x="8471455" y="3736555"/>
            <a:ext cx="547375" cy="16628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5384C99-3129-EE34-1B9C-132F09B07A60}"/>
              </a:ext>
            </a:extLst>
          </p:cNvPr>
          <p:cNvSpPr txBox="1"/>
          <p:nvPr/>
        </p:nvSpPr>
        <p:spPr>
          <a:xfrm>
            <a:off x="10016067" y="4721168"/>
            <a:ext cx="1178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59D4316-ACF2-1EAF-8C0C-41F65E34BA42}"/>
              </a:ext>
            </a:extLst>
          </p:cNvPr>
          <p:cNvSpPr txBox="1"/>
          <p:nvPr/>
        </p:nvSpPr>
        <p:spPr>
          <a:xfrm>
            <a:off x="8569172" y="4036664"/>
            <a:ext cx="1595761" cy="27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p_partkey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B8BB53-C9A2-FB9B-DD69-7CBDB6C07E1F}"/>
              </a:ext>
            </a:extLst>
          </p:cNvPr>
          <p:cNvSpPr txBox="1"/>
          <p:nvPr/>
        </p:nvSpPr>
        <p:spPr>
          <a:xfrm>
            <a:off x="2933331" y="3265788"/>
            <a:ext cx="1595761" cy="27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p_partkey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4DD63FD-B5FD-6003-8569-565E6A9DB3DF}"/>
              </a:ext>
            </a:extLst>
          </p:cNvPr>
          <p:cNvSpPr/>
          <p:nvPr/>
        </p:nvSpPr>
        <p:spPr>
          <a:xfrm>
            <a:off x="4775475" y="268952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A63AFF-A9B7-4EB9-3DD2-2766139DAA5D}"/>
              </a:ext>
            </a:extLst>
          </p:cNvPr>
          <p:cNvSpPr txBox="1"/>
          <p:nvPr/>
        </p:nvSpPr>
        <p:spPr>
          <a:xfrm>
            <a:off x="3192263" y="2672465"/>
            <a:ext cx="15957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 &lt;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AEE9360-8AAC-6EEA-8C66-526B2B62390F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flipH="1">
            <a:off x="5151277" y="2942228"/>
            <a:ext cx="2198" cy="34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AD31E60-C925-8572-26CC-3C82BA1D0CD3}"/>
              </a:ext>
            </a:extLst>
          </p:cNvPr>
          <p:cNvSpPr/>
          <p:nvPr/>
        </p:nvSpPr>
        <p:spPr>
          <a:xfrm>
            <a:off x="4720998" y="21003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CC78B2B-B392-0350-CD08-4050516B038A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5152998" y="2353038"/>
            <a:ext cx="477" cy="33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6E93284-6ABE-52F6-42E8-3FAD198A9060}"/>
              </a:ext>
            </a:extLst>
          </p:cNvPr>
          <p:cNvSpPr txBox="1"/>
          <p:nvPr/>
        </p:nvSpPr>
        <p:spPr>
          <a:xfrm>
            <a:off x="3455631" y="2092456"/>
            <a:ext cx="135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447FDEB-E4C7-8131-2F47-09458408445C}"/>
              </a:ext>
            </a:extLst>
          </p:cNvPr>
          <p:cNvSpPr/>
          <p:nvPr/>
        </p:nvSpPr>
        <p:spPr>
          <a:xfrm>
            <a:off x="4672554" y="150529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761D395-0DE0-298E-7E20-D26A46760009}"/>
              </a:ext>
            </a:extLst>
          </p:cNvPr>
          <p:cNvCxnSpPr>
            <a:cxnSpLocks/>
            <a:stCxn id="62" idx="2"/>
            <a:endCxn id="56" idx="0"/>
          </p:cNvCxnSpPr>
          <p:nvPr/>
        </p:nvCxnSpPr>
        <p:spPr>
          <a:xfrm flipH="1">
            <a:off x="5152998" y="1757298"/>
            <a:ext cx="5556" cy="34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0AF9857-3A39-03EF-F0F3-19A263935475}"/>
              </a:ext>
            </a:extLst>
          </p:cNvPr>
          <p:cNvSpPr txBox="1"/>
          <p:nvPr/>
        </p:nvSpPr>
        <p:spPr>
          <a:xfrm>
            <a:off x="3837374" y="1488774"/>
            <a:ext cx="867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sum(#0) 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7E6C96E-A6EB-0C8A-06CF-D1D2524FA043}"/>
              </a:ext>
            </a:extLst>
          </p:cNvPr>
          <p:cNvSpPr/>
          <p:nvPr/>
        </p:nvSpPr>
        <p:spPr>
          <a:xfrm>
            <a:off x="4731355" y="929963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940A207-AED5-A62C-250A-FA3368663647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>
          <a:xfrm flipH="1">
            <a:off x="5158554" y="1182667"/>
            <a:ext cx="4801" cy="32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D641261-DE17-7B4C-EBE1-2033E4A74466}"/>
              </a:ext>
            </a:extLst>
          </p:cNvPr>
          <p:cNvSpPr txBox="1"/>
          <p:nvPr/>
        </p:nvSpPr>
        <p:spPr>
          <a:xfrm>
            <a:off x="3675356" y="930960"/>
            <a:ext cx="10224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sum(#0)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/ 7.0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6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D0B6D-B95F-56C5-110D-454A7374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0FB9E9-B4C3-31B1-4D9E-576533929913}"/>
              </a:ext>
            </a:extLst>
          </p:cNvPr>
          <p:cNvSpPr/>
          <p:nvPr/>
        </p:nvSpPr>
        <p:spPr>
          <a:xfrm>
            <a:off x="2469411" y="470865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E7C19535-D661-1A90-39FD-F0ED99F0DCDF}"/>
              </a:ext>
            </a:extLst>
          </p:cNvPr>
          <p:cNvSpPr/>
          <p:nvPr/>
        </p:nvSpPr>
        <p:spPr>
          <a:xfrm>
            <a:off x="2526734" y="406970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E0D0A27-B0DB-6780-5D74-F0C3238C8432}"/>
              </a:ext>
            </a:extLst>
          </p:cNvPr>
          <p:cNvSpPr/>
          <p:nvPr/>
        </p:nvSpPr>
        <p:spPr>
          <a:xfrm>
            <a:off x="2466348" y="538172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8C63D3-86D7-20FA-412A-A771A205F071}"/>
              </a:ext>
            </a:extLst>
          </p:cNvPr>
          <p:cNvSpPr/>
          <p:nvPr/>
        </p:nvSpPr>
        <p:spPr>
          <a:xfrm>
            <a:off x="4521277" y="328621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36F289-AA18-123B-8705-09A39888679B}"/>
              </a:ext>
            </a:extLst>
          </p:cNvPr>
          <p:cNvSpPr/>
          <p:nvPr/>
        </p:nvSpPr>
        <p:spPr>
          <a:xfrm>
            <a:off x="6013983" y="5433248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7C622FC-22DC-3FC2-99D2-AC4C7D1A3701}"/>
              </a:ext>
            </a:extLst>
          </p:cNvPr>
          <p:cNvSpPr/>
          <p:nvPr/>
        </p:nvSpPr>
        <p:spPr>
          <a:xfrm>
            <a:off x="5990236" y="482756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71FCA90B-42F5-6F05-9E56-EA9AE03A37CF}"/>
              </a:ext>
            </a:extLst>
          </p:cNvPr>
          <p:cNvCxnSpPr>
            <a:cxnSpLocks/>
            <a:stCxn id="5" idx="2"/>
            <a:endCxn id="137" idx="0"/>
          </p:cNvCxnSpPr>
          <p:nvPr/>
        </p:nvCxnSpPr>
        <p:spPr>
          <a:xfrm rot="5400000">
            <a:off x="3789264" y="2707686"/>
            <a:ext cx="531485" cy="21925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8286072-64C0-6E1F-7B94-F3A0E6879EBD}"/>
              </a:ext>
            </a:extLst>
          </p:cNvPr>
          <p:cNvCxnSpPr>
            <a:cxnSpLocks/>
            <a:stCxn id="137" idx="2"/>
            <a:endCxn id="16" idx="0"/>
          </p:cNvCxnSpPr>
          <p:nvPr/>
        </p:nvCxnSpPr>
        <p:spPr>
          <a:xfrm flipH="1">
            <a:off x="2955411" y="4322404"/>
            <a:ext cx="3323" cy="38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0ECF7EA-30F9-B0F1-4659-4F86BAFA0923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2952348" y="4960656"/>
            <a:ext cx="3063" cy="42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5B097E-2636-F6FB-2B31-7DE936677DBB}"/>
              </a:ext>
            </a:extLst>
          </p:cNvPr>
          <p:cNvSpPr/>
          <p:nvPr/>
        </p:nvSpPr>
        <p:spPr>
          <a:xfrm>
            <a:off x="7283714" y="404229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EC8B6A0-D1B4-3EFD-B382-302640B58D21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6280455" y="2409036"/>
            <a:ext cx="504081" cy="2762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D5701B2-4168-97B9-E99B-A7775F31FAEA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>
            <a:off x="6368236" y="5080265"/>
            <a:ext cx="5747" cy="35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9252261-A097-646C-C56B-6B133CB855DB}"/>
              </a:ext>
            </a:extLst>
          </p:cNvPr>
          <p:cNvSpPr/>
          <p:nvPr/>
        </p:nvSpPr>
        <p:spPr>
          <a:xfrm>
            <a:off x="9090570" y="484167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A3283975-A2A6-3C94-F4C2-6DF0D5F20C62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6874343" y="3788189"/>
            <a:ext cx="533265" cy="15454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4A00224-A7FD-55A6-828E-CAB462E1DD9C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rot="16200000" flipH="1">
            <a:off x="8471455" y="3736555"/>
            <a:ext cx="547375" cy="16628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04E6D2F-90C7-23C7-9F01-E6DA3BC3958B}"/>
              </a:ext>
            </a:extLst>
          </p:cNvPr>
          <p:cNvSpPr/>
          <p:nvPr/>
        </p:nvSpPr>
        <p:spPr>
          <a:xfrm>
            <a:off x="4775475" y="268952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AC1DFCA-DA5B-A68E-07EC-96671D9B6E44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 flipH="1">
            <a:off x="5151277" y="2942228"/>
            <a:ext cx="2198" cy="34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43FBEBD-D8AF-B58B-CC96-3B3DF50A5A8E}"/>
              </a:ext>
            </a:extLst>
          </p:cNvPr>
          <p:cNvSpPr/>
          <p:nvPr/>
        </p:nvSpPr>
        <p:spPr>
          <a:xfrm>
            <a:off x="4720998" y="210033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F856711-B453-FEF8-62F1-3F3FFF02615E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5152998" y="2353038"/>
            <a:ext cx="477" cy="33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55558BA-BFF5-96D1-B50D-F9E567F3DC05}"/>
              </a:ext>
            </a:extLst>
          </p:cNvPr>
          <p:cNvSpPr/>
          <p:nvPr/>
        </p:nvSpPr>
        <p:spPr>
          <a:xfrm>
            <a:off x="4672554" y="1505298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17D9EB9-BBA8-B83A-1BB5-510963A629F0}"/>
              </a:ext>
            </a:extLst>
          </p:cNvPr>
          <p:cNvCxnSpPr>
            <a:cxnSpLocks/>
            <a:stCxn id="62" idx="2"/>
            <a:endCxn id="56" idx="0"/>
          </p:cNvCxnSpPr>
          <p:nvPr/>
        </p:nvCxnSpPr>
        <p:spPr>
          <a:xfrm flipH="1">
            <a:off x="5152998" y="1757298"/>
            <a:ext cx="5556" cy="34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1497A7-CB9B-43F8-72B3-100F4630434E}"/>
              </a:ext>
            </a:extLst>
          </p:cNvPr>
          <p:cNvSpPr/>
          <p:nvPr/>
        </p:nvSpPr>
        <p:spPr>
          <a:xfrm>
            <a:off x="4731355" y="929963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089EDC6-BB62-071F-12EE-E0C9B59AA2E5}"/>
              </a:ext>
            </a:extLst>
          </p:cNvPr>
          <p:cNvCxnSpPr>
            <a:cxnSpLocks/>
            <a:stCxn id="68" idx="2"/>
            <a:endCxn id="62" idx="0"/>
          </p:cNvCxnSpPr>
          <p:nvPr/>
        </p:nvCxnSpPr>
        <p:spPr>
          <a:xfrm flipH="1">
            <a:off x="5158554" y="1182667"/>
            <a:ext cx="4801" cy="322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351358F-B604-999A-8972-958E3E10629C}"/>
              </a:ext>
            </a:extLst>
          </p:cNvPr>
          <p:cNvSpPr/>
          <p:nvPr/>
        </p:nvSpPr>
        <p:spPr>
          <a:xfrm>
            <a:off x="4554245" y="843379"/>
            <a:ext cx="1225118" cy="10031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8A67511-AD61-11D0-BEE2-A61BCDB749CF}"/>
              </a:ext>
            </a:extLst>
          </p:cNvPr>
          <p:cNvSpPr/>
          <p:nvPr/>
        </p:nvSpPr>
        <p:spPr>
          <a:xfrm>
            <a:off x="4483223" y="1331649"/>
            <a:ext cx="5809418" cy="3871459"/>
          </a:xfrm>
          <a:custGeom>
            <a:avLst/>
            <a:gdLst>
              <a:gd name="connsiteX0" fmla="*/ 155992 w 5876633"/>
              <a:gd name="connsiteY0" fmla="*/ 146032 h 3910958"/>
              <a:gd name="connsiteX1" fmla="*/ 5072 w 5876633"/>
              <a:gd name="connsiteY1" fmla="*/ 1939321 h 3910958"/>
              <a:gd name="connsiteX2" fmla="*/ 93848 w 5876633"/>
              <a:gd name="connsiteY2" fmla="*/ 2356571 h 3910958"/>
              <a:gd name="connsiteX3" fmla="*/ 440077 w 5876633"/>
              <a:gd name="connsiteY3" fmla="*/ 2392082 h 3910958"/>
              <a:gd name="connsiteX4" fmla="*/ 2215611 w 5876633"/>
              <a:gd name="connsiteY4" fmla="*/ 2853721 h 3910958"/>
              <a:gd name="connsiteX5" fmla="*/ 3671549 w 5876633"/>
              <a:gd name="connsiteY5" fmla="*/ 3368626 h 3910958"/>
              <a:gd name="connsiteX6" fmla="*/ 4559316 w 5876633"/>
              <a:gd name="connsiteY6" fmla="*/ 3821387 h 3910958"/>
              <a:gd name="connsiteX7" fmla="*/ 5029833 w 5876633"/>
              <a:gd name="connsiteY7" fmla="*/ 3901286 h 3910958"/>
              <a:gd name="connsiteX8" fmla="*/ 5748924 w 5876633"/>
              <a:gd name="connsiteY8" fmla="*/ 3865775 h 3910958"/>
              <a:gd name="connsiteX9" fmla="*/ 5784435 w 5876633"/>
              <a:gd name="connsiteY9" fmla="*/ 3510668 h 3910958"/>
              <a:gd name="connsiteX10" fmla="*/ 4799013 w 5876633"/>
              <a:gd name="connsiteY10" fmla="*/ 3137806 h 3910958"/>
              <a:gd name="connsiteX11" fmla="*/ 4124310 w 5876633"/>
              <a:gd name="connsiteY11" fmla="*/ 2649534 h 3910958"/>
              <a:gd name="connsiteX12" fmla="*/ 2011425 w 5876633"/>
              <a:gd name="connsiteY12" fmla="*/ 2303305 h 3910958"/>
              <a:gd name="connsiteX13" fmla="*/ 1469887 w 5876633"/>
              <a:gd name="connsiteY13" fmla="*/ 2214529 h 3910958"/>
              <a:gd name="connsiteX14" fmla="*/ 1443254 w 5876633"/>
              <a:gd name="connsiteY14" fmla="*/ 829612 h 3910958"/>
              <a:gd name="connsiteX15" fmla="*/ 1310089 w 5876633"/>
              <a:gd name="connsiteY15" fmla="*/ 181542 h 3910958"/>
              <a:gd name="connsiteX16" fmla="*/ 155992 w 5876633"/>
              <a:gd name="connsiteY16" fmla="*/ 146032 h 391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76633" h="3910958">
                <a:moveTo>
                  <a:pt x="155992" y="146032"/>
                </a:moveTo>
                <a:cubicBezTo>
                  <a:pt x="-61511" y="438995"/>
                  <a:pt x="15429" y="1570898"/>
                  <a:pt x="5072" y="1939321"/>
                </a:cubicBezTo>
                <a:cubicBezTo>
                  <a:pt x="-5285" y="2307744"/>
                  <a:pt x="21347" y="2281111"/>
                  <a:pt x="93848" y="2356571"/>
                </a:cubicBezTo>
                <a:cubicBezTo>
                  <a:pt x="166349" y="2432031"/>
                  <a:pt x="86450" y="2309224"/>
                  <a:pt x="440077" y="2392082"/>
                </a:cubicBezTo>
                <a:cubicBezTo>
                  <a:pt x="793704" y="2474940"/>
                  <a:pt x="1677032" y="2690964"/>
                  <a:pt x="2215611" y="2853721"/>
                </a:cubicBezTo>
                <a:cubicBezTo>
                  <a:pt x="2754190" y="3016478"/>
                  <a:pt x="3280932" y="3207348"/>
                  <a:pt x="3671549" y="3368626"/>
                </a:cubicBezTo>
                <a:cubicBezTo>
                  <a:pt x="4062166" y="3529904"/>
                  <a:pt x="4332935" y="3732610"/>
                  <a:pt x="4559316" y="3821387"/>
                </a:cubicBezTo>
                <a:cubicBezTo>
                  <a:pt x="4785697" y="3910164"/>
                  <a:pt x="4831565" y="3893888"/>
                  <a:pt x="5029833" y="3901286"/>
                </a:cubicBezTo>
                <a:cubicBezTo>
                  <a:pt x="5228101" y="3908684"/>
                  <a:pt x="5623157" y="3930878"/>
                  <a:pt x="5748924" y="3865775"/>
                </a:cubicBezTo>
                <a:cubicBezTo>
                  <a:pt x="5874691" y="3800672"/>
                  <a:pt x="5942753" y="3631996"/>
                  <a:pt x="5784435" y="3510668"/>
                </a:cubicBezTo>
                <a:cubicBezTo>
                  <a:pt x="5626117" y="3389340"/>
                  <a:pt x="5075701" y="3281328"/>
                  <a:pt x="4799013" y="3137806"/>
                </a:cubicBezTo>
                <a:cubicBezTo>
                  <a:pt x="4522326" y="2994284"/>
                  <a:pt x="4588908" y="2788618"/>
                  <a:pt x="4124310" y="2649534"/>
                </a:cubicBezTo>
                <a:cubicBezTo>
                  <a:pt x="3659712" y="2510451"/>
                  <a:pt x="2011425" y="2303305"/>
                  <a:pt x="2011425" y="2303305"/>
                </a:cubicBezTo>
                <a:cubicBezTo>
                  <a:pt x="1569021" y="2230804"/>
                  <a:pt x="1564582" y="2460144"/>
                  <a:pt x="1469887" y="2214529"/>
                </a:cubicBezTo>
                <a:cubicBezTo>
                  <a:pt x="1375192" y="1968914"/>
                  <a:pt x="1469887" y="1168443"/>
                  <a:pt x="1443254" y="829612"/>
                </a:cubicBezTo>
                <a:cubicBezTo>
                  <a:pt x="1416621" y="490781"/>
                  <a:pt x="1526112" y="289554"/>
                  <a:pt x="1310089" y="181542"/>
                </a:cubicBezTo>
                <a:cubicBezTo>
                  <a:pt x="1094066" y="73530"/>
                  <a:pt x="373495" y="-146931"/>
                  <a:pt x="155992" y="146032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68E7D47-FC9B-15B1-E312-DB4F950D32B3}"/>
              </a:ext>
            </a:extLst>
          </p:cNvPr>
          <p:cNvSpPr/>
          <p:nvPr/>
        </p:nvSpPr>
        <p:spPr>
          <a:xfrm>
            <a:off x="2325950" y="3133817"/>
            <a:ext cx="3648722" cy="1976738"/>
          </a:xfrm>
          <a:custGeom>
            <a:avLst/>
            <a:gdLst>
              <a:gd name="connsiteX0" fmla="*/ 2244224 w 3721227"/>
              <a:gd name="connsiteY0" fmla="*/ 56926 h 1998153"/>
              <a:gd name="connsiteX1" fmla="*/ 220116 w 3721227"/>
              <a:gd name="connsiteY1" fmla="*/ 882549 h 1998153"/>
              <a:gd name="connsiteX2" fmla="*/ 78073 w 3721227"/>
              <a:gd name="connsiteY2" fmla="*/ 1823582 h 1998153"/>
              <a:gd name="connsiteX3" fmla="*/ 433180 w 3721227"/>
              <a:gd name="connsiteY3" fmla="*/ 1992258 h 1998153"/>
              <a:gd name="connsiteX4" fmla="*/ 1054617 w 3721227"/>
              <a:gd name="connsiteY4" fmla="*/ 1947870 h 1998153"/>
              <a:gd name="connsiteX5" fmla="*/ 1241048 w 3721227"/>
              <a:gd name="connsiteY5" fmla="*/ 1832460 h 1998153"/>
              <a:gd name="connsiteX6" fmla="*/ 1223292 w 3721227"/>
              <a:gd name="connsiteY6" fmla="*/ 953571 h 1998153"/>
              <a:gd name="connsiteX7" fmla="*/ 1791463 w 3721227"/>
              <a:gd name="connsiteY7" fmla="*/ 829283 h 1998153"/>
              <a:gd name="connsiteX8" fmla="*/ 3531486 w 3721227"/>
              <a:gd name="connsiteY8" fmla="*/ 518565 h 1998153"/>
              <a:gd name="connsiteX9" fmla="*/ 3531486 w 3721227"/>
              <a:gd name="connsiteY9" fmla="*/ 119070 h 1998153"/>
              <a:gd name="connsiteX10" fmla="*/ 2244224 w 3721227"/>
              <a:gd name="connsiteY10" fmla="*/ 56926 h 199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21227" h="1998153">
                <a:moveTo>
                  <a:pt x="2244224" y="56926"/>
                </a:moveTo>
                <a:cubicBezTo>
                  <a:pt x="1692329" y="184172"/>
                  <a:pt x="581141" y="588106"/>
                  <a:pt x="220116" y="882549"/>
                </a:cubicBezTo>
                <a:cubicBezTo>
                  <a:pt x="-140909" y="1176992"/>
                  <a:pt x="42562" y="1638631"/>
                  <a:pt x="78073" y="1823582"/>
                </a:cubicBezTo>
                <a:cubicBezTo>
                  <a:pt x="113584" y="2008534"/>
                  <a:pt x="270423" y="1971543"/>
                  <a:pt x="433180" y="1992258"/>
                </a:cubicBezTo>
                <a:cubicBezTo>
                  <a:pt x="595937" y="2012973"/>
                  <a:pt x="919972" y="1974503"/>
                  <a:pt x="1054617" y="1947870"/>
                </a:cubicBezTo>
                <a:cubicBezTo>
                  <a:pt x="1189262" y="1921237"/>
                  <a:pt x="1212936" y="1998176"/>
                  <a:pt x="1241048" y="1832460"/>
                </a:cubicBezTo>
                <a:cubicBezTo>
                  <a:pt x="1269160" y="1666744"/>
                  <a:pt x="1131556" y="1120767"/>
                  <a:pt x="1223292" y="953571"/>
                </a:cubicBezTo>
                <a:cubicBezTo>
                  <a:pt x="1315028" y="786375"/>
                  <a:pt x="1791463" y="829283"/>
                  <a:pt x="1791463" y="829283"/>
                </a:cubicBezTo>
                <a:cubicBezTo>
                  <a:pt x="2176162" y="756782"/>
                  <a:pt x="3241482" y="636934"/>
                  <a:pt x="3531486" y="518565"/>
                </a:cubicBezTo>
                <a:cubicBezTo>
                  <a:pt x="3821490" y="400196"/>
                  <a:pt x="3744550" y="193051"/>
                  <a:pt x="3531486" y="119070"/>
                </a:cubicBezTo>
                <a:cubicBezTo>
                  <a:pt x="3318422" y="45089"/>
                  <a:pt x="2796119" y="-70320"/>
                  <a:pt x="2244224" y="5692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10E14ED-EFF6-7BEE-DF1E-4B14B98A5FD2}"/>
              </a:ext>
            </a:extLst>
          </p:cNvPr>
          <p:cNvSpPr/>
          <p:nvPr/>
        </p:nvSpPr>
        <p:spPr>
          <a:xfrm>
            <a:off x="2281614" y="4568707"/>
            <a:ext cx="1335232" cy="1219890"/>
          </a:xfrm>
          <a:custGeom>
            <a:avLst/>
            <a:gdLst>
              <a:gd name="connsiteX0" fmla="*/ 106479 w 1335232"/>
              <a:gd name="connsiteY0" fmla="*/ 56559 h 1219890"/>
              <a:gd name="connsiteX1" fmla="*/ 17703 w 1335232"/>
              <a:gd name="connsiteY1" fmla="*/ 837794 h 1219890"/>
              <a:gd name="connsiteX2" fmla="*/ 186378 w 1335232"/>
              <a:gd name="connsiteY2" fmla="*/ 1192901 h 1219890"/>
              <a:gd name="connsiteX3" fmla="*/ 1171800 w 1335232"/>
              <a:gd name="connsiteY3" fmla="*/ 1184023 h 1219890"/>
              <a:gd name="connsiteX4" fmla="*/ 1269454 w 1335232"/>
              <a:gd name="connsiteY4" fmla="*/ 1095246 h 1219890"/>
              <a:gd name="connsiteX5" fmla="*/ 1313842 w 1335232"/>
              <a:gd name="connsiteY5" fmla="*/ 207479 h 1219890"/>
              <a:gd name="connsiteX6" fmla="*/ 914347 w 1335232"/>
              <a:gd name="connsiteY6" fmla="*/ 74314 h 1219890"/>
              <a:gd name="connsiteX7" fmla="*/ 106479 w 1335232"/>
              <a:gd name="connsiteY7" fmla="*/ 56559 h 121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5232" h="1219890">
                <a:moveTo>
                  <a:pt x="106479" y="56559"/>
                </a:moveTo>
                <a:cubicBezTo>
                  <a:pt x="-42962" y="183806"/>
                  <a:pt x="4387" y="648404"/>
                  <a:pt x="17703" y="837794"/>
                </a:cubicBezTo>
                <a:cubicBezTo>
                  <a:pt x="31019" y="1027184"/>
                  <a:pt x="-5972" y="1135196"/>
                  <a:pt x="186378" y="1192901"/>
                </a:cubicBezTo>
                <a:cubicBezTo>
                  <a:pt x="378728" y="1250606"/>
                  <a:pt x="991287" y="1200299"/>
                  <a:pt x="1171800" y="1184023"/>
                </a:cubicBezTo>
                <a:cubicBezTo>
                  <a:pt x="1352313" y="1167747"/>
                  <a:pt x="1245780" y="1258003"/>
                  <a:pt x="1269454" y="1095246"/>
                </a:cubicBezTo>
                <a:cubicBezTo>
                  <a:pt x="1293128" y="932489"/>
                  <a:pt x="1373027" y="377634"/>
                  <a:pt x="1313842" y="207479"/>
                </a:cubicBezTo>
                <a:cubicBezTo>
                  <a:pt x="1254658" y="37324"/>
                  <a:pt x="1112615" y="95029"/>
                  <a:pt x="914347" y="74314"/>
                </a:cubicBezTo>
                <a:cubicBezTo>
                  <a:pt x="716079" y="53599"/>
                  <a:pt x="255920" y="-70688"/>
                  <a:pt x="106479" y="565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8C86524-9FE6-9443-E6B3-F89909975BF5}"/>
              </a:ext>
            </a:extLst>
          </p:cNvPr>
          <p:cNvSpPr/>
          <p:nvPr/>
        </p:nvSpPr>
        <p:spPr>
          <a:xfrm>
            <a:off x="5791560" y="3887961"/>
            <a:ext cx="2999302" cy="1920108"/>
          </a:xfrm>
          <a:custGeom>
            <a:avLst/>
            <a:gdLst>
              <a:gd name="connsiteX0" fmla="*/ 1497007 w 2999302"/>
              <a:gd name="connsiteY0" fmla="*/ 62602 h 1920108"/>
              <a:gd name="connsiteX1" fmla="*/ 156479 w 2999302"/>
              <a:gd name="connsiteY1" fmla="*/ 879348 h 1920108"/>
              <a:gd name="connsiteX2" fmla="*/ 85457 w 2999302"/>
              <a:gd name="connsiteY2" fmla="*/ 1802625 h 1920108"/>
              <a:gd name="connsiteX3" fmla="*/ 680261 w 2999302"/>
              <a:gd name="connsiteY3" fmla="*/ 1909157 h 1920108"/>
              <a:gd name="connsiteX4" fmla="*/ 1044246 w 2999302"/>
              <a:gd name="connsiteY4" fmla="*/ 1829258 h 1920108"/>
              <a:gd name="connsiteX5" fmla="*/ 1097512 w 2999302"/>
              <a:gd name="connsiteY5" fmla="*/ 1136800 h 1920108"/>
              <a:gd name="connsiteX6" fmla="*/ 1133023 w 2999302"/>
              <a:gd name="connsiteY6" fmla="*/ 923736 h 1920108"/>
              <a:gd name="connsiteX7" fmla="*/ 1647927 w 2999302"/>
              <a:gd name="connsiteY7" fmla="*/ 790571 h 1920108"/>
              <a:gd name="connsiteX8" fmla="*/ 2837535 w 2999302"/>
              <a:gd name="connsiteY8" fmla="*/ 453220 h 1920108"/>
              <a:gd name="connsiteX9" fmla="*/ 2846413 w 2999302"/>
              <a:gd name="connsiteY9" fmla="*/ 98113 h 1920108"/>
              <a:gd name="connsiteX10" fmla="*/ 1497007 w 2999302"/>
              <a:gd name="connsiteY10" fmla="*/ 62602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9302" h="1920108">
                <a:moveTo>
                  <a:pt x="1497007" y="62602"/>
                </a:moveTo>
                <a:cubicBezTo>
                  <a:pt x="1048685" y="192808"/>
                  <a:pt x="391737" y="589344"/>
                  <a:pt x="156479" y="879348"/>
                </a:cubicBezTo>
                <a:cubicBezTo>
                  <a:pt x="-78779" y="1169352"/>
                  <a:pt x="-1840" y="1630990"/>
                  <a:pt x="85457" y="1802625"/>
                </a:cubicBezTo>
                <a:cubicBezTo>
                  <a:pt x="172754" y="1974260"/>
                  <a:pt x="520463" y="1904718"/>
                  <a:pt x="680261" y="1909157"/>
                </a:cubicBezTo>
                <a:cubicBezTo>
                  <a:pt x="840059" y="1913596"/>
                  <a:pt x="974704" y="1957984"/>
                  <a:pt x="1044246" y="1829258"/>
                </a:cubicBezTo>
                <a:cubicBezTo>
                  <a:pt x="1113788" y="1700532"/>
                  <a:pt x="1082716" y="1287720"/>
                  <a:pt x="1097512" y="1136800"/>
                </a:cubicBezTo>
                <a:cubicBezTo>
                  <a:pt x="1112308" y="985880"/>
                  <a:pt x="1041287" y="981441"/>
                  <a:pt x="1133023" y="923736"/>
                </a:cubicBezTo>
                <a:cubicBezTo>
                  <a:pt x="1224759" y="866031"/>
                  <a:pt x="1647927" y="790571"/>
                  <a:pt x="1647927" y="790571"/>
                </a:cubicBezTo>
                <a:cubicBezTo>
                  <a:pt x="1932012" y="712152"/>
                  <a:pt x="2637788" y="568630"/>
                  <a:pt x="2837535" y="453220"/>
                </a:cubicBezTo>
                <a:cubicBezTo>
                  <a:pt x="3037282" y="337810"/>
                  <a:pt x="3065395" y="160257"/>
                  <a:pt x="2846413" y="98113"/>
                </a:cubicBezTo>
                <a:cubicBezTo>
                  <a:pt x="2627431" y="35969"/>
                  <a:pt x="1945329" y="-67604"/>
                  <a:pt x="1497007" y="6260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D8EB80-AA81-C585-B0ED-C374F99A9BED}"/>
              </a:ext>
            </a:extLst>
          </p:cNvPr>
          <p:cNvSpPr txBox="1"/>
          <p:nvPr/>
        </p:nvSpPr>
        <p:spPr>
          <a:xfrm>
            <a:off x="4021584" y="1145219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3DED88-ADEB-1F7A-0B93-681AE510C9F8}"/>
              </a:ext>
            </a:extLst>
          </p:cNvPr>
          <p:cNvSpPr txBox="1"/>
          <p:nvPr/>
        </p:nvSpPr>
        <p:spPr>
          <a:xfrm>
            <a:off x="3330605" y="3099786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8DAAF4-57F2-FCC3-15FA-F1D7A97BF1D2}"/>
              </a:ext>
            </a:extLst>
          </p:cNvPr>
          <p:cNvSpPr txBox="1"/>
          <p:nvPr/>
        </p:nvSpPr>
        <p:spPr>
          <a:xfrm>
            <a:off x="4068932" y="2240132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827F00-B766-D4C3-25DA-4CD336282F93}"/>
              </a:ext>
            </a:extLst>
          </p:cNvPr>
          <p:cNvSpPr txBox="1"/>
          <p:nvPr/>
        </p:nvSpPr>
        <p:spPr>
          <a:xfrm>
            <a:off x="5729056" y="4379650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9B88A9C-D916-785A-AF4B-91E973C75E8C}"/>
              </a:ext>
            </a:extLst>
          </p:cNvPr>
          <p:cNvSpPr txBox="1"/>
          <p:nvPr/>
        </p:nvSpPr>
        <p:spPr>
          <a:xfrm>
            <a:off x="1930893" y="4958179"/>
            <a:ext cx="3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110</Words>
  <Application>Microsoft Office PowerPoint</Application>
  <PresentationFormat>宽屏</PresentationFormat>
  <Paragraphs>49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8</cp:revision>
  <dcterms:created xsi:type="dcterms:W3CDTF">2024-07-30T05:06:34Z</dcterms:created>
  <dcterms:modified xsi:type="dcterms:W3CDTF">2024-11-28T13:08:58Z</dcterms:modified>
</cp:coreProperties>
</file>