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E8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67" autoAdjust="0"/>
    <p:restoredTop sz="95244" autoAdjust="0"/>
  </p:normalViewPr>
  <p:slideViewPr>
    <p:cSldViewPr snapToGrid="0">
      <p:cViewPr varScale="1">
        <p:scale>
          <a:sx n="86" d="100"/>
          <a:sy n="86" d="100"/>
        </p:scale>
        <p:origin x="749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DE645-5E98-3862-C7EE-7F278A7B4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762231-4C7C-FA10-A3EA-24362B59AD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6367B1-11D3-E6A4-CE0A-D03DC66DD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D4DEBE-EFD4-B2C7-188B-797A07987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E1F966-FAAF-7503-CF77-0EFBD2E75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205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5E86A-F2CA-6F7C-FE11-C27B0E69C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95FCFE-F5A8-8EC6-82F2-3C9961D81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32013F-AF88-71C3-668C-E2A830802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7CA6DE-2461-DEC7-A1A5-7FF9BA1AD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CD6121-DFC9-04C8-5F2C-EF1184C5A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394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BA89FE5-B4E1-9045-C5D2-4740494A96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73519B-670B-C490-B242-5867E0D24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C0E6B3-754E-AC32-9AEA-22D20DB38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C64E09-5E6F-8665-25AF-06B5542C4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7D5DA3-DFC9-E55A-69A5-F9E251E7D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6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60BC4D-1C7D-224E-4E48-E17DCED8F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225E2A-0BFD-CE3A-44FB-018208E14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0115E2-FA85-272A-5D95-D1013A935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A526CE-88C1-932D-AA28-DADAA5369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5938E9-71B7-D03F-7ECB-86AC82F54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205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44EBC5-BFDE-C32C-A702-32F3E2855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A14BAB-11C9-BD7D-E2A2-F1CCE4BBB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37E74B-CB83-AF39-1398-011CC381A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7A4E88-263B-A240-A263-86C228C3F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6958F2-A65A-9D55-1F6D-E8E2EA435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009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90D6C-97B5-B8D2-E12A-22465F585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729152-9480-49E3-95B3-0E5B2D4E62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384BFF-E099-C6FD-AEAA-928ECBE71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65258B-E78C-53D9-9E05-C942D5B23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42922A-43F0-E2F5-4972-AC63DADAB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942984-7648-6E99-406D-5E9AA9A1C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948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E96830-5292-608F-C416-5C5B775AF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EEF94E-D1DD-74F2-7732-DA4E3B06C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1240F4-B1DA-ED0E-B7BF-BFB599F55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3527D2-DB7F-57C7-7BC0-0474B4F806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B8D0CB-84FD-927D-BDE9-FD204822A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86EF937-9198-10EB-4C86-22BAC93D8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5F33DD-F8C7-EBE0-5B18-3853F5ACA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9EFCEC0-0FCF-B9FC-0B1B-7C016AC21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689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665E8-2A57-F0B6-A40B-300661B47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94DB97-F90D-CDF5-6926-477D11B78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0DF342-7862-6ECA-C424-05722105E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4665CA-38D6-C870-1C5F-154871FD0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547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76B4DE-217F-971A-9E4A-0E8C79606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AA9880B-16D8-01C2-1284-B9E7BB330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9FBF50-75BF-7384-73D8-5952E1C20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994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8394E8-1DEF-2D65-7405-B816A6D4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3397E1-4E67-8634-E05A-42348007B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E78F96-E100-A90C-D5DB-4D74EE1BB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FEE47B-0B6F-C548-C3A7-74CA4137A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964842-AC16-4DB8-8CA3-68EF821ED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2109EC-697F-243A-467A-923F61A27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251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4FB92-3285-F6F3-5D98-C3CB38FE2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276CB6-80BC-D608-0B09-BEBC00A70D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934074-AE33-4122-FC16-4804F0173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42AA63-0ABD-4FF7-DF7B-643B23761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F8528C-ADD8-CC37-6E81-32D5EF980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C67A33-D773-C1CB-32DC-92DBAE0AA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288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3F23779-625D-4417-12CE-688A052B2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04780F-A22B-8985-5877-D11783528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A1165B-43DF-371D-346E-751AA7294B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248415-7139-D9DB-BDB9-4FD81553FA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0E06DF-AB65-0228-9767-631C86DD4F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460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FE99EC23-7B8C-7BC8-E4DA-17B17FEFE446}"/>
              </a:ext>
            </a:extLst>
          </p:cNvPr>
          <p:cNvSpPr/>
          <p:nvPr/>
        </p:nvSpPr>
        <p:spPr>
          <a:xfrm>
            <a:off x="1844909" y="5541526"/>
            <a:ext cx="972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Lineitem-1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89F066A-FD6D-8906-1F79-FC093B459EB6}"/>
              </a:ext>
            </a:extLst>
          </p:cNvPr>
          <p:cNvSpPr txBox="1"/>
          <p:nvPr/>
        </p:nvSpPr>
        <p:spPr>
          <a:xfrm>
            <a:off x="833595" y="5419544"/>
            <a:ext cx="10058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l_orderkey 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l_quantity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7D525BB3-DE26-A5B3-7FB7-29E0E76D40A7}"/>
              </a:ext>
            </a:extLst>
          </p:cNvPr>
          <p:cNvSpPr/>
          <p:nvPr/>
        </p:nvSpPr>
        <p:spPr>
          <a:xfrm>
            <a:off x="1847969" y="4921719"/>
            <a:ext cx="972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GroupBy-1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E9FF0B3-84D6-C20C-C0FC-A46C05D071FB}"/>
              </a:ext>
            </a:extLst>
          </p:cNvPr>
          <p:cNvSpPr txBox="1"/>
          <p:nvPr/>
        </p:nvSpPr>
        <p:spPr>
          <a:xfrm>
            <a:off x="683580" y="4817341"/>
            <a:ext cx="12372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#0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Sum(l_quantity)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E80DAED-AF1F-15E1-45A4-0EFB7A704AEA}"/>
              </a:ext>
            </a:extLst>
          </p:cNvPr>
          <p:cNvSpPr/>
          <p:nvPr/>
        </p:nvSpPr>
        <p:spPr>
          <a:xfrm>
            <a:off x="1959773" y="4303775"/>
            <a:ext cx="756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4E17A95-A64E-D504-9C87-2B2C8B4CDBA8}"/>
              </a:ext>
            </a:extLst>
          </p:cNvPr>
          <p:cNvSpPr txBox="1"/>
          <p:nvPr/>
        </p:nvSpPr>
        <p:spPr>
          <a:xfrm>
            <a:off x="239700" y="4285240"/>
            <a:ext cx="18620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(sum(l_quantity) &gt; 300.0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6275AD7-2365-D276-3411-5AEB5892038F}"/>
              </a:ext>
            </a:extLst>
          </p:cNvPr>
          <p:cNvCxnSpPr>
            <a:cxnSpLocks/>
            <a:stCxn id="9" idx="2"/>
            <a:endCxn id="4" idx="0"/>
          </p:cNvCxnSpPr>
          <p:nvPr/>
        </p:nvCxnSpPr>
        <p:spPr>
          <a:xfrm flipH="1">
            <a:off x="2333969" y="4556479"/>
            <a:ext cx="3804" cy="365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CA79F54-8FED-D768-7DE9-1F3C0B352165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 flipH="1">
            <a:off x="2330909" y="5173719"/>
            <a:ext cx="3060" cy="367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5EC35239-CDAD-237B-C0DD-BD9790B11B2B}"/>
              </a:ext>
            </a:extLst>
          </p:cNvPr>
          <p:cNvSpPr/>
          <p:nvPr/>
        </p:nvSpPr>
        <p:spPr>
          <a:xfrm>
            <a:off x="1905292" y="3528162"/>
            <a:ext cx="864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D76E70E0-10F2-9A50-3C2E-566B2C45FEF1}"/>
              </a:ext>
            </a:extLst>
          </p:cNvPr>
          <p:cNvCxnSpPr>
            <a:cxnSpLocks/>
            <a:stCxn id="31" idx="2"/>
            <a:endCxn id="9" idx="0"/>
          </p:cNvCxnSpPr>
          <p:nvPr/>
        </p:nvCxnSpPr>
        <p:spPr>
          <a:xfrm>
            <a:off x="2337292" y="3780866"/>
            <a:ext cx="481" cy="522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1ABDC6BE-26EF-43FE-BC6A-D96F4615D6D3}"/>
              </a:ext>
            </a:extLst>
          </p:cNvPr>
          <p:cNvSpPr txBox="1"/>
          <p:nvPr/>
        </p:nvSpPr>
        <p:spPr>
          <a:xfrm>
            <a:off x="1510688" y="3523241"/>
            <a:ext cx="4690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#0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9831D67E-9E57-8FF0-DEDF-0806535EFD8F}"/>
              </a:ext>
            </a:extLst>
          </p:cNvPr>
          <p:cNvSpPr/>
          <p:nvPr/>
        </p:nvSpPr>
        <p:spPr>
          <a:xfrm>
            <a:off x="4056589" y="2701942"/>
            <a:ext cx="1260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JOIN-SEMI-1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id="{D19F865C-FD64-CF83-9FEF-BB661BC18279}"/>
              </a:ext>
            </a:extLst>
          </p:cNvPr>
          <p:cNvCxnSpPr>
            <a:cxnSpLocks/>
            <a:stCxn id="38" idx="2"/>
            <a:endCxn id="31" idx="0"/>
          </p:cNvCxnSpPr>
          <p:nvPr/>
        </p:nvCxnSpPr>
        <p:spPr>
          <a:xfrm rot="5400000">
            <a:off x="3224831" y="2066404"/>
            <a:ext cx="574220" cy="234929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93CF6FD4-FC42-2B6F-3C5F-6A2CCFB750F9}"/>
              </a:ext>
            </a:extLst>
          </p:cNvPr>
          <p:cNvCxnSpPr>
            <a:cxnSpLocks/>
            <a:stCxn id="38" idx="2"/>
            <a:endCxn id="45" idx="0"/>
          </p:cNvCxnSpPr>
          <p:nvPr/>
        </p:nvCxnSpPr>
        <p:spPr>
          <a:xfrm rot="16200000" flipH="1">
            <a:off x="6350780" y="1289750"/>
            <a:ext cx="580843" cy="390922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63CD0FCE-8C42-833B-D699-6388E46E4773}"/>
              </a:ext>
            </a:extLst>
          </p:cNvPr>
          <p:cNvSpPr/>
          <p:nvPr/>
        </p:nvSpPr>
        <p:spPr>
          <a:xfrm>
            <a:off x="7965814" y="3534785"/>
            <a:ext cx="1260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JOIN-INNER-2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F0D0A926-40A8-B395-1405-0A63E9A16E16}"/>
              </a:ext>
            </a:extLst>
          </p:cNvPr>
          <p:cNvSpPr/>
          <p:nvPr/>
        </p:nvSpPr>
        <p:spPr>
          <a:xfrm>
            <a:off x="6218391" y="4317500"/>
            <a:ext cx="1260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JOIN-INNER-3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C720B563-89CC-48D9-95AB-C5388E51DAD9}"/>
              </a:ext>
            </a:extLst>
          </p:cNvPr>
          <p:cNvSpPr/>
          <p:nvPr/>
        </p:nvSpPr>
        <p:spPr>
          <a:xfrm>
            <a:off x="9596595" y="4335641"/>
            <a:ext cx="972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Lineitem-2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连接符: 曲线 49">
            <a:extLst>
              <a:ext uri="{FF2B5EF4-FFF2-40B4-BE49-F238E27FC236}">
                <a16:creationId xmlns:a16="http://schemas.microsoft.com/office/drawing/2014/main" id="{D27FFEE3-A898-7C5F-46D3-C94B235EDBCB}"/>
              </a:ext>
            </a:extLst>
          </p:cNvPr>
          <p:cNvCxnSpPr>
            <a:cxnSpLocks/>
            <a:stCxn id="45" idx="2"/>
            <a:endCxn id="49" idx="0"/>
          </p:cNvCxnSpPr>
          <p:nvPr/>
        </p:nvCxnSpPr>
        <p:spPr>
          <a:xfrm rot="16200000" flipH="1">
            <a:off x="9064776" y="3317822"/>
            <a:ext cx="548856" cy="148678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连接符: 曲线 50">
            <a:extLst>
              <a:ext uri="{FF2B5EF4-FFF2-40B4-BE49-F238E27FC236}">
                <a16:creationId xmlns:a16="http://schemas.microsoft.com/office/drawing/2014/main" id="{7FFCCAE5-6108-941B-5871-9FE49CCE7BD1}"/>
              </a:ext>
            </a:extLst>
          </p:cNvPr>
          <p:cNvCxnSpPr>
            <a:cxnSpLocks/>
            <a:stCxn id="45" idx="2"/>
            <a:endCxn id="48" idx="0"/>
          </p:cNvCxnSpPr>
          <p:nvPr/>
        </p:nvCxnSpPr>
        <p:spPr>
          <a:xfrm rot="5400000">
            <a:off x="7456746" y="3178431"/>
            <a:ext cx="530715" cy="174742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03DE9DB2-6F87-AAEA-6C6C-AFBB34EC8830}"/>
              </a:ext>
            </a:extLst>
          </p:cNvPr>
          <p:cNvSpPr/>
          <p:nvPr/>
        </p:nvSpPr>
        <p:spPr>
          <a:xfrm>
            <a:off x="4719675" y="5689694"/>
            <a:ext cx="1008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D25C4FF0-9BBA-C054-5684-0B433C368E49}"/>
              </a:ext>
            </a:extLst>
          </p:cNvPr>
          <p:cNvSpPr/>
          <p:nvPr/>
        </p:nvSpPr>
        <p:spPr>
          <a:xfrm>
            <a:off x="7574588" y="5112140"/>
            <a:ext cx="828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Orders-1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5D10DADE-C5F0-0F8A-BED5-32ED619F1B0D}"/>
              </a:ext>
            </a:extLst>
          </p:cNvPr>
          <p:cNvSpPr/>
          <p:nvPr/>
        </p:nvSpPr>
        <p:spPr>
          <a:xfrm>
            <a:off x="4846496" y="5077610"/>
            <a:ext cx="756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Filter-2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DFDC68DB-45C6-01B1-40F8-7EBAF345A50D}"/>
              </a:ext>
            </a:extLst>
          </p:cNvPr>
          <p:cNvCxnSpPr>
            <a:cxnSpLocks/>
            <a:stCxn id="58" idx="2"/>
            <a:endCxn id="56" idx="0"/>
          </p:cNvCxnSpPr>
          <p:nvPr/>
        </p:nvCxnSpPr>
        <p:spPr>
          <a:xfrm flipH="1">
            <a:off x="5223675" y="5330314"/>
            <a:ext cx="821" cy="359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连接符: 曲线 64">
            <a:extLst>
              <a:ext uri="{FF2B5EF4-FFF2-40B4-BE49-F238E27FC236}">
                <a16:creationId xmlns:a16="http://schemas.microsoft.com/office/drawing/2014/main" id="{0841E2E6-2709-7383-1744-44039AE8DA85}"/>
              </a:ext>
            </a:extLst>
          </p:cNvPr>
          <p:cNvCxnSpPr>
            <a:cxnSpLocks/>
            <a:stCxn id="48" idx="2"/>
            <a:endCxn id="58" idx="0"/>
          </p:cNvCxnSpPr>
          <p:nvPr/>
        </p:nvCxnSpPr>
        <p:spPr>
          <a:xfrm rot="5400000">
            <a:off x="5782389" y="4011608"/>
            <a:ext cx="508110" cy="162389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连接符: 曲线 65">
            <a:extLst>
              <a:ext uri="{FF2B5EF4-FFF2-40B4-BE49-F238E27FC236}">
                <a16:creationId xmlns:a16="http://schemas.microsoft.com/office/drawing/2014/main" id="{ECE750D7-1E0C-44F5-0870-2D1F3D83BFEB}"/>
              </a:ext>
            </a:extLst>
          </p:cNvPr>
          <p:cNvCxnSpPr>
            <a:cxnSpLocks/>
            <a:stCxn id="57" idx="0"/>
            <a:endCxn id="48" idx="2"/>
          </p:cNvCxnSpPr>
          <p:nvPr/>
        </p:nvCxnSpPr>
        <p:spPr>
          <a:xfrm rot="16200000" flipV="1">
            <a:off x="7147170" y="4270721"/>
            <a:ext cx="542640" cy="114019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A33C24F8-5A35-A819-DB4C-14F0A4915B40}"/>
              </a:ext>
            </a:extLst>
          </p:cNvPr>
          <p:cNvSpPr/>
          <p:nvPr/>
        </p:nvSpPr>
        <p:spPr>
          <a:xfrm>
            <a:off x="4257877" y="2089980"/>
            <a:ext cx="864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Project-2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569D7918-1ACE-29FA-AADF-93080CE8CF0D}"/>
              </a:ext>
            </a:extLst>
          </p:cNvPr>
          <p:cNvCxnSpPr>
            <a:cxnSpLocks/>
            <a:stCxn id="71" idx="2"/>
            <a:endCxn id="38" idx="0"/>
          </p:cNvCxnSpPr>
          <p:nvPr/>
        </p:nvCxnSpPr>
        <p:spPr>
          <a:xfrm flipH="1">
            <a:off x="4686589" y="2342684"/>
            <a:ext cx="3288" cy="359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F2608347-DF16-34D3-4BAE-8DB583E45585}"/>
              </a:ext>
            </a:extLst>
          </p:cNvPr>
          <p:cNvSpPr/>
          <p:nvPr/>
        </p:nvSpPr>
        <p:spPr>
          <a:xfrm>
            <a:off x="4200556" y="1477183"/>
            <a:ext cx="972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GroupBy-2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7F7A75F7-7482-5C49-146B-6E29515ECF8B}"/>
              </a:ext>
            </a:extLst>
          </p:cNvPr>
          <p:cNvSpPr/>
          <p:nvPr/>
        </p:nvSpPr>
        <p:spPr>
          <a:xfrm>
            <a:off x="4215736" y="874003"/>
            <a:ext cx="936000" cy="250611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OrderBy-1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03CFE5BD-0854-1F7A-1644-132325B37701}"/>
              </a:ext>
            </a:extLst>
          </p:cNvPr>
          <p:cNvCxnSpPr>
            <a:cxnSpLocks/>
            <a:stCxn id="75" idx="2"/>
            <a:endCxn id="71" idx="0"/>
          </p:cNvCxnSpPr>
          <p:nvPr/>
        </p:nvCxnSpPr>
        <p:spPr>
          <a:xfrm>
            <a:off x="4686556" y="1729183"/>
            <a:ext cx="3321" cy="360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B749E9D8-6592-C9D9-DABF-F2CD4E491B36}"/>
              </a:ext>
            </a:extLst>
          </p:cNvPr>
          <p:cNvCxnSpPr>
            <a:cxnSpLocks/>
            <a:stCxn id="76" idx="2"/>
            <a:endCxn id="75" idx="0"/>
          </p:cNvCxnSpPr>
          <p:nvPr/>
        </p:nvCxnSpPr>
        <p:spPr>
          <a:xfrm>
            <a:off x="4683736" y="1124614"/>
            <a:ext cx="2820" cy="352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0B5562CA-C4B3-9C0F-8C14-93DB8EE75352}"/>
              </a:ext>
            </a:extLst>
          </p:cNvPr>
          <p:cNvSpPr txBox="1"/>
          <p:nvPr/>
        </p:nvSpPr>
        <p:spPr>
          <a:xfrm>
            <a:off x="3800216" y="5589700"/>
            <a:ext cx="10058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c_custkey 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c_name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36801FC6-2017-2D67-FF6F-AEACAEB5DFC7}"/>
              </a:ext>
            </a:extLst>
          </p:cNvPr>
          <p:cNvSpPr txBox="1"/>
          <p:nvPr/>
        </p:nvSpPr>
        <p:spPr>
          <a:xfrm>
            <a:off x="3480049" y="5067398"/>
            <a:ext cx="14251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c_custkey &lt;=14999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688640EB-C502-2483-01AC-FFBC15789A29}"/>
              </a:ext>
            </a:extLst>
          </p:cNvPr>
          <p:cNvSpPr txBox="1"/>
          <p:nvPr/>
        </p:nvSpPr>
        <p:spPr>
          <a:xfrm>
            <a:off x="8382574" y="4863211"/>
            <a:ext cx="10058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o_orderkey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o_custkey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o_orderdate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o_totalprice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129AE15D-EA83-D290-FAAA-C098655E2850}"/>
              </a:ext>
            </a:extLst>
          </p:cNvPr>
          <p:cNvSpPr txBox="1"/>
          <p:nvPr/>
        </p:nvSpPr>
        <p:spPr>
          <a:xfrm>
            <a:off x="4474347" y="4305399"/>
            <a:ext cx="18349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o_custkey = c_custkey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F0DC6DDC-63BD-4875-68E0-386186DF0B9D}"/>
              </a:ext>
            </a:extLst>
          </p:cNvPr>
          <p:cNvSpPr txBox="1"/>
          <p:nvPr/>
        </p:nvSpPr>
        <p:spPr>
          <a:xfrm>
            <a:off x="10547245" y="4213661"/>
            <a:ext cx="10058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l_orderkey 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l_quantity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08F17145-C0F7-EA4A-1564-2135C48ADC81}"/>
              </a:ext>
            </a:extLst>
          </p:cNvPr>
          <p:cNvSpPr txBox="1"/>
          <p:nvPr/>
        </p:nvSpPr>
        <p:spPr>
          <a:xfrm>
            <a:off x="9127727" y="3525645"/>
            <a:ext cx="18349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l_orderkey = o_orderkey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36EEF25D-FC41-C3C0-D927-B266ED372E8E}"/>
              </a:ext>
            </a:extLst>
          </p:cNvPr>
          <p:cNvSpPr txBox="1"/>
          <p:nvPr/>
        </p:nvSpPr>
        <p:spPr>
          <a:xfrm>
            <a:off x="2781673" y="2692624"/>
            <a:ext cx="13020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o_orderkey = #0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AA725A84-EF6F-8996-98A7-827BE2BDAE30}"/>
              </a:ext>
            </a:extLst>
          </p:cNvPr>
          <p:cNvSpPr txBox="1"/>
          <p:nvPr/>
        </p:nvSpPr>
        <p:spPr>
          <a:xfrm>
            <a:off x="3284738" y="2077660"/>
            <a:ext cx="10312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#1,2,4,5,6,7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E4A72EF0-7033-696A-C760-861377C70E31}"/>
              </a:ext>
            </a:extLst>
          </p:cNvPr>
          <p:cNvSpPr txBox="1"/>
          <p:nvPr/>
        </p:nvSpPr>
        <p:spPr>
          <a:xfrm>
            <a:off x="3135298" y="1377802"/>
            <a:ext cx="10312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#5, 4, 1, 3, 2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  Sum(#0)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056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EBD21A-E1AA-F8E8-AEDE-D58F3D2A8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矩形 115">
            <a:extLst>
              <a:ext uri="{FF2B5EF4-FFF2-40B4-BE49-F238E27FC236}">
                <a16:creationId xmlns:a16="http://schemas.microsoft.com/office/drawing/2014/main" id="{7FE95F3E-808C-D689-8CCB-55AC271C6BA3}"/>
              </a:ext>
            </a:extLst>
          </p:cNvPr>
          <p:cNvSpPr/>
          <p:nvPr/>
        </p:nvSpPr>
        <p:spPr>
          <a:xfrm>
            <a:off x="1704513" y="4857565"/>
            <a:ext cx="1278384" cy="104756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0992199-A73B-793C-FD25-3014652BCAAA}"/>
              </a:ext>
            </a:extLst>
          </p:cNvPr>
          <p:cNvSpPr/>
          <p:nvPr/>
        </p:nvSpPr>
        <p:spPr>
          <a:xfrm>
            <a:off x="3923931" y="754602"/>
            <a:ext cx="1526958" cy="104756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EF3C4FE8-9A2B-A0F9-AB34-FCD863022605}"/>
              </a:ext>
            </a:extLst>
          </p:cNvPr>
          <p:cNvSpPr/>
          <p:nvPr/>
        </p:nvSpPr>
        <p:spPr>
          <a:xfrm>
            <a:off x="1844909" y="5541526"/>
            <a:ext cx="972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Lineitem-1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1C33C47-C61D-DB99-F396-FA5F51BE33DD}"/>
              </a:ext>
            </a:extLst>
          </p:cNvPr>
          <p:cNvSpPr/>
          <p:nvPr/>
        </p:nvSpPr>
        <p:spPr>
          <a:xfrm>
            <a:off x="1847969" y="4921719"/>
            <a:ext cx="972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GroupBy-1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FEA4D68-2CF0-900F-C646-2D5F01E3C234}"/>
              </a:ext>
            </a:extLst>
          </p:cNvPr>
          <p:cNvSpPr/>
          <p:nvPr/>
        </p:nvSpPr>
        <p:spPr>
          <a:xfrm>
            <a:off x="1959773" y="4303775"/>
            <a:ext cx="756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3981D495-C390-8A0F-C9B4-D0D6967615A3}"/>
              </a:ext>
            </a:extLst>
          </p:cNvPr>
          <p:cNvCxnSpPr>
            <a:cxnSpLocks/>
            <a:stCxn id="9" idx="2"/>
            <a:endCxn id="4" idx="0"/>
          </p:cNvCxnSpPr>
          <p:nvPr/>
        </p:nvCxnSpPr>
        <p:spPr>
          <a:xfrm flipH="1">
            <a:off x="2333969" y="4556479"/>
            <a:ext cx="3804" cy="3652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646F7937-C1D1-357A-0176-5672EA1F8C62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 flipH="1">
            <a:off x="2330909" y="5173719"/>
            <a:ext cx="3060" cy="3678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C5453379-F3A6-88E8-F8B3-DFA70626DAE3}"/>
              </a:ext>
            </a:extLst>
          </p:cNvPr>
          <p:cNvSpPr/>
          <p:nvPr/>
        </p:nvSpPr>
        <p:spPr>
          <a:xfrm>
            <a:off x="1905292" y="3528162"/>
            <a:ext cx="864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C32500CC-5CE6-B404-C3CE-37248B84258F}"/>
              </a:ext>
            </a:extLst>
          </p:cNvPr>
          <p:cNvCxnSpPr>
            <a:cxnSpLocks/>
            <a:stCxn id="31" idx="2"/>
            <a:endCxn id="9" idx="0"/>
          </p:cNvCxnSpPr>
          <p:nvPr/>
        </p:nvCxnSpPr>
        <p:spPr>
          <a:xfrm>
            <a:off x="2337292" y="3780866"/>
            <a:ext cx="481" cy="5229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58F012B8-9AF3-9ED4-D3EE-B48D1B57518E}"/>
              </a:ext>
            </a:extLst>
          </p:cNvPr>
          <p:cNvSpPr/>
          <p:nvPr/>
        </p:nvSpPr>
        <p:spPr>
          <a:xfrm>
            <a:off x="4056589" y="2701942"/>
            <a:ext cx="1260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JOIN-SEMI-1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id="{A7B164C7-1889-6A60-F749-91567CD1CDB3}"/>
              </a:ext>
            </a:extLst>
          </p:cNvPr>
          <p:cNvCxnSpPr>
            <a:cxnSpLocks/>
            <a:stCxn id="38" idx="2"/>
            <a:endCxn id="31" idx="0"/>
          </p:cNvCxnSpPr>
          <p:nvPr/>
        </p:nvCxnSpPr>
        <p:spPr>
          <a:xfrm rot="5400000">
            <a:off x="3224831" y="2066404"/>
            <a:ext cx="574220" cy="2349297"/>
          </a:xfrm>
          <a:prstGeom prst="curved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B1DA859D-FF65-AB43-3B32-7FD71A650F75}"/>
              </a:ext>
            </a:extLst>
          </p:cNvPr>
          <p:cNvCxnSpPr>
            <a:cxnSpLocks/>
            <a:stCxn id="38" idx="2"/>
            <a:endCxn id="45" idx="0"/>
          </p:cNvCxnSpPr>
          <p:nvPr/>
        </p:nvCxnSpPr>
        <p:spPr>
          <a:xfrm rot="16200000" flipH="1">
            <a:off x="6350780" y="1289750"/>
            <a:ext cx="580843" cy="3909225"/>
          </a:xfrm>
          <a:prstGeom prst="curved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CB7B44EB-81D3-EF55-EE53-13DDCCEC4EDE}"/>
              </a:ext>
            </a:extLst>
          </p:cNvPr>
          <p:cNvSpPr/>
          <p:nvPr/>
        </p:nvSpPr>
        <p:spPr>
          <a:xfrm>
            <a:off x="7965814" y="3534785"/>
            <a:ext cx="1260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JOIN-INNER-2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2760B8E5-CA97-6E59-AACE-62DC1F43FBE3}"/>
              </a:ext>
            </a:extLst>
          </p:cNvPr>
          <p:cNvSpPr/>
          <p:nvPr/>
        </p:nvSpPr>
        <p:spPr>
          <a:xfrm>
            <a:off x="6218391" y="4317500"/>
            <a:ext cx="1260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JOIN-INNER-3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D428CD8A-C679-EC1C-5B23-D57AE70BC7DB}"/>
              </a:ext>
            </a:extLst>
          </p:cNvPr>
          <p:cNvSpPr/>
          <p:nvPr/>
        </p:nvSpPr>
        <p:spPr>
          <a:xfrm>
            <a:off x="9596595" y="4335641"/>
            <a:ext cx="972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Lineitem-2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连接符: 曲线 49">
            <a:extLst>
              <a:ext uri="{FF2B5EF4-FFF2-40B4-BE49-F238E27FC236}">
                <a16:creationId xmlns:a16="http://schemas.microsoft.com/office/drawing/2014/main" id="{40B1FD06-9B65-C109-4B33-1EFCB42E1494}"/>
              </a:ext>
            </a:extLst>
          </p:cNvPr>
          <p:cNvCxnSpPr>
            <a:cxnSpLocks/>
            <a:stCxn id="45" idx="2"/>
            <a:endCxn id="49" idx="0"/>
          </p:cNvCxnSpPr>
          <p:nvPr/>
        </p:nvCxnSpPr>
        <p:spPr>
          <a:xfrm rot="16200000" flipH="1">
            <a:off x="9064776" y="3317822"/>
            <a:ext cx="548856" cy="1486781"/>
          </a:xfrm>
          <a:prstGeom prst="curved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连接符: 曲线 50">
            <a:extLst>
              <a:ext uri="{FF2B5EF4-FFF2-40B4-BE49-F238E27FC236}">
                <a16:creationId xmlns:a16="http://schemas.microsoft.com/office/drawing/2014/main" id="{C2DE49D7-E70C-BD46-4FFB-2BA7BFB87ABF}"/>
              </a:ext>
            </a:extLst>
          </p:cNvPr>
          <p:cNvCxnSpPr>
            <a:cxnSpLocks/>
            <a:stCxn id="45" idx="2"/>
            <a:endCxn id="48" idx="0"/>
          </p:cNvCxnSpPr>
          <p:nvPr/>
        </p:nvCxnSpPr>
        <p:spPr>
          <a:xfrm rot="5400000">
            <a:off x="7456746" y="3178431"/>
            <a:ext cx="530715" cy="1747423"/>
          </a:xfrm>
          <a:prstGeom prst="curved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EFF2871D-12DF-578F-2F31-C81A36B9E4EA}"/>
              </a:ext>
            </a:extLst>
          </p:cNvPr>
          <p:cNvSpPr/>
          <p:nvPr/>
        </p:nvSpPr>
        <p:spPr>
          <a:xfrm>
            <a:off x="4719675" y="5689694"/>
            <a:ext cx="1008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82510A4B-E4D7-A2AE-0C35-367415FC2079}"/>
              </a:ext>
            </a:extLst>
          </p:cNvPr>
          <p:cNvSpPr/>
          <p:nvPr/>
        </p:nvSpPr>
        <p:spPr>
          <a:xfrm>
            <a:off x="7574588" y="5112140"/>
            <a:ext cx="828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Orders-1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0634F07F-E320-0884-B5D7-3D3BC3D878E2}"/>
              </a:ext>
            </a:extLst>
          </p:cNvPr>
          <p:cNvSpPr/>
          <p:nvPr/>
        </p:nvSpPr>
        <p:spPr>
          <a:xfrm>
            <a:off x="4846496" y="5077610"/>
            <a:ext cx="756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Filter-2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AE201B7C-20CD-B033-34A1-F8CF765BD420}"/>
              </a:ext>
            </a:extLst>
          </p:cNvPr>
          <p:cNvCxnSpPr>
            <a:cxnSpLocks/>
            <a:stCxn id="58" idx="2"/>
            <a:endCxn id="56" idx="0"/>
          </p:cNvCxnSpPr>
          <p:nvPr/>
        </p:nvCxnSpPr>
        <p:spPr>
          <a:xfrm flipH="1">
            <a:off x="5223675" y="5330314"/>
            <a:ext cx="821" cy="3593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连接符: 曲线 64">
            <a:extLst>
              <a:ext uri="{FF2B5EF4-FFF2-40B4-BE49-F238E27FC236}">
                <a16:creationId xmlns:a16="http://schemas.microsoft.com/office/drawing/2014/main" id="{DCAE0EDE-E195-F81F-12C1-7981B574A0AC}"/>
              </a:ext>
            </a:extLst>
          </p:cNvPr>
          <p:cNvCxnSpPr>
            <a:cxnSpLocks/>
            <a:stCxn id="48" idx="2"/>
            <a:endCxn id="58" idx="0"/>
          </p:cNvCxnSpPr>
          <p:nvPr/>
        </p:nvCxnSpPr>
        <p:spPr>
          <a:xfrm rot="5400000">
            <a:off x="5782389" y="4011608"/>
            <a:ext cx="508110" cy="1623895"/>
          </a:xfrm>
          <a:prstGeom prst="curved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连接符: 曲线 65">
            <a:extLst>
              <a:ext uri="{FF2B5EF4-FFF2-40B4-BE49-F238E27FC236}">
                <a16:creationId xmlns:a16="http://schemas.microsoft.com/office/drawing/2014/main" id="{4792C0B0-8E88-DC18-98C7-DF92791A86CA}"/>
              </a:ext>
            </a:extLst>
          </p:cNvPr>
          <p:cNvCxnSpPr>
            <a:cxnSpLocks/>
            <a:stCxn id="57" idx="0"/>
            <a:endCxn id="48" idx="2"/>
          </p:cNvCxnSpPr>
          <p:nvPr/>
        </p:nvCxnSpPr>
        <p:spPr>
          <a:xfrm rot="16200000" flipV="1">
            <a:off x="7147170" y="4270721"/>
            <a:ext cx="542640" cy="1140197"/>
          </a:xfrm>
          <a:prstGeom prst="curved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34C6F700-367E-C555-89D4-F7B08CAFA470}"/>
              </a:ext>
            </a:extLst>
          </p:cNvPr>
          <p:cNvSpPr/>
          <p:nvPr/>
        </p:nvSpPr>
        <p:spPr>
          <a:xfrm>
            <a:off x="4257877" y="2089980"/>
            <a:ext cx="864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Project-2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D1D203C2-6272-650C-1550-18CA1503E2E3}"/>
              </a:ext>
            </a:extLst>
          </p:cNvPr>
          <p:cNvCxnSpPr>
            <a:cxnSpLocks/>
            <a:stCxn id="71" idx="2"/>
            <a:endCxn id="38" idx="0"/>
          </p:cNvCxnSpPr>
          <p:nvPr/>
        </p:nvCxnSpPr>
        <p:spPr>
          <a:xfrm flipH="1">
            <a:off x="4686589" y="2342684"/>
            <a:ext cx="3288" cy="3592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654D8605-012F-0C6B-A5E1-C0BE279EE21B}"/>
              </a:ext>
            </a:extLst>
          </p:cNvPr>
          <p:cNvSpPr/>
          <p:nvPr/>
        </p:nvSpPr>
        <p:spPr>
          <a:xfrm>
            <a:off x="4200556" y="1477183"/>
            <a:ext cx="972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GroupBy-2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E58CBCF4-9914-4C92-6F95-AF6F792A94FB}"/>
              </a:ext>
            </a:extLst>
          </p:cNvPr>
          <p:cNvSpPr/>
          <p:nvPr/>
        </p:nvSpPr>
        <p:spPr>
          <a:xfrm>
            <a:off x="4215736" y="874003"/>
            <a:ext cx="936000" cy="250611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OrderBy-1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62E83528-95F6-3FA8-E1EE-F2018FC83118}"/>
              </a:ext>
            </a:extLst>
          </p:cNvPr>
          <p:cNvCxnSpPr>
            <a:cxnSpLocks/>
            <a:stCxn id="75" idx="2"/>
            <a:endCxn id="71" idx="0"/>
          </p:cNvCxnSpPr>
          <p:nvPr/>
        </p:nvCxnSpPr>
        <p:spPr>
          <a:xfrm>
            <a:off x="4686556" y="1729183"/>
            <a:ext cx="3321" cy="3607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2375A616-0D82-6040-4C47-A160A974ABD4}"/>
              </a:ext>
            </a:extLst>
          </p:cNvPr>
          <p:cNvCxnSpPr>
            <a:cxnSpLocks/>
            <a:stCxn id="76" idx="2"/>
            <a:endCxn id="75" idx="0"/>
          </p:cNvCxnSpPr>
          <p:nvPr/>
        </p:nvCxnSpPr>
        <p:spPr>
          <a:xfrm>
            <a:off x="4683736" y="1124614"/>
            <a:ext cx="2820" cy="3525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398D812B-0C5C-BF07-EEF1-005D55ED7495}"/>
              </a:ext>
            </a:extLst>
          </p:cNvPr>
          <p:cNvCxnSpPr>
            <a:cxnSpLocks/>
          </p:cNvCxnSpPr>
          <p:nvPr/>
        </p:nvCxnSpPr>
        <p:spPr>
          <a:xfrm>
            <a:off x="3781887" y="1367160"/>
            <a:ext cx="1793290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E9120ADA-B241-6CD1-6D10-1B158C01B0EB}"/>
              </a:ext>
            </a:extLst>
          </p:cNvPr>
          <p:cNvCxnSpPr>
            <a:cxnSpLocks/>
          </p:cNvCxnSpPr>
          <p:nvPr/>
        </p:nvCxnSpPr>
        <p:spPr>
          <a:xfrm>
            <a:off x="3773010" y="1367161"/>
            <a:ext cx="0" cy="171339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A044A7AF-A139-F46B-93F2-DB6960476376}"/>
              </a:ext>
            </a:extLst>
          </p:cNvPr>
          <p:cNvCxnSpPr>
            <a:cxnSpLocks/>
          </p:cNvCxnSpPr>
          <p:nvPr/>
        </p:nvCxnSpPr>
        <p:spPr>
          <a:xfrm>
            <a:off x="3755254" y="3080551"/>
            <a:ext cx="4154750" cy="825624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80B2D020-08B2-EBA9-7F3B-50BC520C7143}"/>
              </a:ext>
            </a:extLst>
          </p:cNvPr>
          <p:cNvCxnSpPr>
            <a:cxnSpLocks/>
          </p:cNvCxnSpPr>
          <p:nvPr/>
        </p:nvCxnSpPr>
        <p:spPr>
          <a:xfrm>
            <a:off x="7892249" y="3906175"/>
            <a:ext cx="1677879" cy="834501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4B9754C-60BF-FC7C-EE8A-CDFC51FE6AE3}"/>
              </a:ext>
            </a:extLst>
          </p:cNvPr>
          <p:cNvCxnSpPr>
            <a:cxnSpLocks/>
          </p:cNvCxnSpPr>
          <p:nvPr/>
        </p:nvCxnSpPr>
        <p:spPr>
          <a:xfrm>
            <a:off x="9561250" y="4740676"/>
            <a:ext cx="1216241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606E03C-4103-8CF3-CFFD-EAD3DFB623D9}"/>
              </a:ext>
            </a:extLst>
          </p:cNvPr>
          <p:cNvCxnSpPr>
            <a:cxnSpLocks/>
          </p:cNvCxnSpPr>
          <p:nvPr/>
        </p:nvCxnSpPr>
        <p:spPr>
          <a:xfrm flipV="1">
            <a:off x="10768613" y="4261282"/>
            <a:ext cx="0" cy="479393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3549384A-6F86-5B48-6B0E-FC99366C3547}"/>
              </a:ext>
            </a:extLst>
          </p:cNvPr>
          <p:cNvCxnSpPr>
            <a:cxnSpLocks/>
          </p:cNvCxnSpPr>
          <p:nvPr/>
        </p:nvCxnSpPr>
        <p:spPr>
          <a:xfrm>
            <a:off x="9321553" y="3409025"/>
            <a:ext cx="1447061" cy="852257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961A4978-557B-7FA1-6B1F-C798A46107CB}"/>
              </a:ext>
            </a:extLst>
          </p:cNvPr>
          <p:cNvCxnSpPr>
            <a:cxnSpLocks/>
          </p:cNvCxnSpPr>
          <p:nvPr/>
        </p:nvCxnSpPr>
        <p:spPr>
          <a:xfrm>
            <a:off x="5592932" y="2565647"/>
            <a:ext cx="3755254" cy="852256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2D776652-6CBE-2D8B-B3B7-F54FE7F7027B}"/>
              </a:ext>
            </a:extLst>
          </p:cNvPr>
          <p:cNvCxnSpPr>
            <a:cxnSpLocks/>
          </p:cNvCxnSpPr>
          <p:nvPr/>
        </p:nvCxnSpPr>
        <p:spPr>
          <a:xfrm>
            <a:off x="5585534" y="1358283"/>
            <a:ext cx="0" cy="1198486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A1DB8D65-5B9C-8556-D99F-AE92258F0700}"/>
              </a:ext>
            </a:extLst>
          </p:cNvPr>
          <p:cNvCxnSpPr>
            <a:cxnSpLocks/>
          </p:cNvCxnSpPr>
          <p:nvPr/>
        </p:nvCxnSpPr>
        <p:spPr>
          <a:xfrm>
            <a:off x="3934287" y="2540493"/>
            <a:ext cx="0" cy="44240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37FAC7D0-9939-81A3-F095-371A936A6244}"/>
              </a:ext>
            </a:extLst>
          </p:cNvPr>
          <p:cNvCxnSpPr>
            <a:cxnSpLocks/>
          </p:cNvCxnSpPr>
          <p:nvPr/>
        </p:nvCxnSpPr>
        <p:spPr>
          <a:xfrm>
            <a:off x="3932808" y="2549369"/>
            <a:ext cx="151808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0FB3B281-ABC1-461E-8E23-5084A9E57165}"/>
              </a:ext>
            </a:extLst>
          </p:cNvPr>
          <p:cNvCxnSpPr>
            <a:cxnSpLocks/>
          </p:cNvCxnSpPr>
          <p:nvPr/>
        </p:nvCxnSpPr>
        <p:spPr>
          <a:xfrm flipH="1">
            <a:off x="1775534" y="2938509"/>
            <a:ext cx="2175029" cy="53266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DE1D7712-A9B9-D022-64A2-15E15AD3DB56}"/>
              </a:ext>
            </a:extLst>
          </p:cNvPr>
          <p:cNvCxnSpPr>
            <a:cxnSpLocks/>
          </p:cNvCxnSpPr>
          <p:nvPr/>
        </p:nvCxnSpPr>
        <p:spPr>
          <a:xfrm>
            <a:off x="5471604" y="2541973"/>
            <a:ext cx="0" cy="52970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5AD84941-6098-AF96-015A-D0C4EC21C82B}"/>
              </a:ext>
            </a:extLst>
          </p:cNvPr>
          <p:cNvCxnSpPr>
            <a:cxnSpLocks/>
          </p:cNvCxnSpPr>
          <p:nvPr/>
        </p:nvCxnSpPr>
        <p:spPr>
          <a:xfrm>
            <a:off x="1811045" y="3480047"/>
            <a:ext cx="0" cy="184655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D9A72A98-7DFB-4C6C-D61E-BAE10D6AFE68}"/>
              </a:ext>
            </a:extLst>
          </p:cNvPr>
          <p:cNvCxnSpPr>
            <a:cxnSpLocks/>
          </p:cNvCxnSpPr>
          <p:nvPr/>
        </p:nvCxnSpPr>
        <p:spPr>
          <a:xfrm>
            <a:off x="1812524" y="5302927"/>
            <a:ext cx="106384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12D702EF-9EA8-7D23-0E9D-9AC5071B8D02}"/>
              </a:ext>
            </a:extLst>
          </p:cNvPr>
          <p:cNvCxnSpPr>
            <a:cxnSpLocks/>
          </p:cNvCxnSpPr>
          <p:nvPr/>
        </p:nvCxnSpPr>
        <p:spPr>
          <a:xfrm>
            <a:off x="2868962" y="3888419"/>
            <a:ext cx="0" cy="1457417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65862C18-E4E5-D373-D9E0-C8CE7BFA0E9B}"/>
              </a:ext>
            </a:extLst>
          </p:cNvPr>
          <p:cNvCxnSpPr>
            <a:cxnSpLocks/>
          </p:cNvCxnSpPr>
          <p:nvPr/>
        </p:nvCxnSpPr>
        <p:spPr>
          <a:xfrm flipH="1">
            <a:off x="2885243" y="3045041"/>
            <a:ext cx="2583402" cy="82562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84547B29-E824-0597-BEC1-43001145720F}"/>
              </a:ext>
            </a:extLst>
          </p:cNvPr>
          <p:cNvCxnSpPr>
            <a:cxnSpLocks/>
          </p:cNvCxnSpPr>
          <p:nvPr/>
        </p:nvCxnSpPr>
        <p:spPr>
          <a:xfrm>
            <a:off x="7847860" y="3483006"/>
            <a:ext cx="1411550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8B908480-2C86-62EB-AA20-066EFFCC42A8}"/>
              </a:ext>
            </a:extLst>
          </p:cNvPr>
          <p:cNvCxnSpPr>
            <a:cxnSpLocks/>
          </p:cNvCxnSpPr>
          <p:nvPr/>
        </p:nvCxnSpPr>
        <p:spPr>
          <a:xfrm flipH="1">
            <a:off x="6072326" y="3480047"/>
            <a:ext cx="1766657" cy="79899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61D41F09-7948-40E6-8E39-9874D8DD931F}"/>
              </a:ext>
            </a:extLst>
          </p:cNvPr>
          <p:cNvCxnSpPr>
            <a:cxnSpLocks/>
          </p:cNvCxnSpPr>
          <p:nvPr/>
        </p:nvCxnSpPr>
        <p:spPr>
          <a:xfrm>
            <a:off x="6090081" y="4279037"/>
            <a:ext cx="0" cy="372862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D312E008-4EE7-0D11-B621-7B1C8ED3CC15}"/>
              </a:ext>
            </a:extLst>
          </p:cNvPr>
          <p:cNvCxnSpPr>
            <a:cxnSpLocks/>
          </p:cNvCxnSpPr>
          <p:nvPr/>
        </p:nvCxnSpPr>
        <p:spPr>
          <a:xfrm flipH="1" flipV="1">
            <a:off x="6090082" y="4651899"/>
            <a:ext cx="1438182" cy="83450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AAC47B33-C4A2-9002-AB27-58CD2047925F}"/>
              </a:ext>
            </a:extLst>
          </p:cNvPr>
          <p:cNvCxnSpPr>
            <a:cxnSpLocks/>
          </p:cNvCxnSpPr>
          <p:nvPr/>
        </p:nvCxnSpPr>
        <p:spPr>
          <a:xfrm>
            <a:off x="7538622" y="5490837"/>
            <a:ext cx="1046085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E1CE84B1-1E9F-91FA-65E7-B33E298CF33D}"/>
              </a:ext>
            </a:extLst>
          </p:cNvPr>
          <p:cNvCxnSpPr>
            <a:cxnSpLocks/>
          </p:cNvCxnSpPr>
          <p:nvPr/>
        </p:nvCxnSpPr>
        <p:spPr>
          <a:xfrm>
            <a:off x="8568430" y="5115017"/>
            <a:ext cx="0" cy="372862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D97658BA-0E6E-E63A-D2F7-0B9FD1420B51}"/>
              </a:ext>
            </a:extLst>
          </p:cNvPr>
          <p:cNvCxnSpPr>
            <a:cxnSpLocks/>
          </p:cNvCxnSpPr>
          <p:nvPr/>
        </p:nvCxnSpPr>
        <p:spPr>
          <a:xfrm>
            <a:off x="7634796" y="4572000"/>
            <a:ext cx="932155" cy="550416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528D9A56-01CE-822B-78A7-501A26FA1474}"/>
              </a:ext>
            </a:extLst>
          </p:cNvPr>
          <p:cNvCxnSpPr>
            <a:cxnSpLocks/>
          </p:cNvCxnSpPr>
          <p:nvPr/>
        </p:nvCxnSpPr>
        <p:spPr>
          <a:xfrm flipH="1">
            <a:off x="7625918" y="3844031"/>
            <a:ext cx="1660125" cy="470517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91D47C07-4A2E-C762-A6B1-DC07479DC08E}"/>
              </a:ext>
            </a:extLst>
          </p:cNvPr>
          <p:cNvCxnSpPr>
            <a:cxnSpLocks/>
          </p:cNvCxnSpPr>
          <p:nvPr/>
        </p:nvCxnSpPr>
        <p:spPr>
          <a:xfrm>
            <a:off x="9287520" y="3497802"/>
            <a:ext cx="0" cy="34770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173582AF-427F-7117-5DA7-CED29795C229}"/>
              </a:ext>
            </a:extLst>
          </p:cNvPr>
          <p:cNvCxnSpPr>
            <a:cxnSpLocks/>
          </p:cNvCxnSpPr>
          <p:nvPr/>
        </p:nvCxnSpPr>
        <p:spPr>
          <a:xfrm>
            <a:off x="7618517" y="4296792"/>
            <a:ext cx="0" cy="29444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6246F4A5-C288-B8FF-4E63-45F390D87DA5}"/>
              </a:ext>
            </a:extLst>
          </p:cNvPr>
          <p:cNvCxnSpPr>
            <a:cxnSpLocks/>
          </p:cNvCxnSpPr>
          <p:nvPr/>
        </p:nvCxnSpPr>
        <p:spPr>
          <a:xfrm flipV="1">
            <a:off x="4634149" y="4962617"/>
            <a:ext cx="0" cy="1109709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0F03FA5B-EE79-3BD2-C778-6CF5FA1A247A}"/>
              </a:ext>
            </a:extLst>
          </p:cNvPr>
          <p:cNvCxnSpPr>
            <a:cxnSpLocks/>
          </p:cNvCxnSpPr>
          <p:nvPr/>
        </p:nvCxnSpPr>
        <p:spPr>
          <a:xfrm flipV="1">
            <a:off x="4634144" y="4261282"/>
            <a:ext cx="1349406" cy="70133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>
            <a:extLst>
              <a:ext uri="{FF2B5EF4-FFF2-40B4-BE49-F238E27FC236}">
                <a16:creationId xmlns:a16="http://schemas.microsoft.com/office/drawing/2014/main" id="{107F3D5F-D54D-FA5C-122A-26672146CB6F}"/>
              </a:ext>
            </a:extLst>
          </p:cNvPr>
          <p:cNvCxnSpPr>
            <a:cxnSpLocks/>
          </p:cNvCxnSpPr>
          <p:nvPr/>
        </p:nvCxnSpPr>
        <p:spPr>
          <a:xfrm>
            <a:off x="5983550" y="4247966"/>
            <a:ext cx="1757778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>
            <a:extLst>
              <a:ext uri="{FF2B5EF4-FFF2-40B4-BE49-F238E27FC236}">
                <a16:creationId xmlns:a16="http://schemas.microsoft.com/office/drawing/2014/main" id="{4D9C1B2F-31B3-E9E7-98E7-5F2F7D16D614}"/>
              </a:ext>
            </a:extLst>
          </p:cNvPr>
          <p:cNvCxnSpPr>
            <a:cxnSpLocks/>
          </p:cNvCxnSpPr>
          <p:nvPr/>
        </p:nvCxnSpPr>
        <p:spPr>
          <a:xfrm flipV="1">
            <a:off x="7725056" y="4253883"/>
            <a:ext cx="0" cy="300362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9883852D-FCFB-DD74-0A16-2031A05B4663}"/>
              </a:ext>
            </a:extLst>
          </p:cNvPr>
          <p:cNvCxnSpPr>
            <a:cxnSpLocks/>
          </p:cNvCxnSpPr>
          <p:nvPr/>
        </p:nvCxnSpPr>
        <p:spPr>
          <a:xfrm flipV="1">
            <a:off x="5823751" y="4554245"/>
            <a:ext cx="1899822" cy="86113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00A9026C-CAB4-FA8F-B54D-29AA9DAFAECD}"/>
              </a:ext>
            </a:extLst>
          </p:cNvPr>
          <p:cNvCxnSpPr>
            <a:cxnSpLocks/>
          </p:cNvCxnSpPr>
          <p:nvPr/>
        </p:nvCxnSpPr>
        <p:spPr>
          <a:xfrm flipV="1">
            <a:off x="5834114" y="5461246"/>
            <a:ext cx="0" cy="63771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>
            <a:extLst>
              <a:ext uri="{FF2B5EF4-FFF2-40B4-BE49-F238E27FC236}">
                <a16:creationId xmlns:a16="http://schemas.microsoft.com/office/drawing/2014/main" id="{82BD0D78-DB87-AB9D-080A-39B42F99697C}"/>
              </a:ext>
            </a:extLst>
          </p:cNvPr>
          <p:cNvCxnSpPr>
            <a:cxnSpLocks/>
          </p:cNvCxnSpPr>
          <p:nvPr/>
        </p:nvCxnSpPr>
        <p:spPr>
          <a:xfrm>
            <a:off x="4617868" y="6087123"/>
            <a:ext cx="1223639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文本框 179">
            <a:extLst>
              <a:ext uri="{FF2B5EF4-FFF2-40B4-BE49-F238E27FC236}">
                <a16:creationId xmlns:a16="http://schemas.microsoft.com/office/drawing/2014/main" id="{496F3D98-B222-AB4B-3539-BC3B8B48F764}"/>
              </a:ext>
            </a:extLst>
          </p:cNvPr>
          <p:cNvSpPr txBox="1"/>
          <p:nvPr/>
        </p:nvSpPr>
        <p:spPr>
          <a:xfrm>
            <a:off x="1305020" y="5166804"/>
            <a:ext cx="275207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zh-CN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7EF428AE-C9B8-A13E-BC4C-7F3CE01434A9}"/>
              </a:ext>
            </a:extLst>
          </p:cNvPr>
          <p:cNvSpPr txBox="1"/>
          <p:nvPr/>
        </p:nvSpPr>
        <p:spPr>
          <a:xfrm>
            <a:off x="7751685" y="2638149"/>
            <a:ext cx="275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rgbClr val="FF0000"/>
                </a:solidFill>
              </a:rPr>
              <a:t>2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066C9359-47BF-C273-D055-1C0303194D02}"/>
              </a:ext>
            </a:extLst>
          </p:cNvPr>
          <p:cNvSpPr txBox="1"/>
          <p:nvPr/>
        </p:nvSpPr>
        <p:spPr>
          <a:xfrm>
            <a:off x="1705993" y="2948866"/>
            <a:ext cx="275207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chemeClr val="accent2">
                    <a:lumMod val="75000"/>
                  </a:schemeClr>
                </a:solidFill>
              </a:rPr>
              <a:t>3</a:t>
            </a:r>
            <a:endParaRPr lang="zh-CN" altLang="en-US" sz="20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052A9945-8E7C-8981-27D5-F8DE6C29F544}"/>
              </a:ext>
            </a:extLst>
          </p:cNvPr>
          <p:cNvSpPr txBox="1"/>
          <p:nvPr/>
        </p:nvSpPr>
        <p:spPr>
          <a:xfrm>
            <a:off x="3499282" y="995780"/>
            <a:ext cx="275207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zh-CN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4" name="文本框 183">
            <a:extLst>
              <a:ext uri="{FF2B5EF4-FFF2-40B4-BE49-F238E27FC236}">
                <a16:creationId xmlns:a16="http://schemas.microsoft.com/office/drawing/2014/main" id="{0999C23C-7BE9-4258-5EBE-C6E711088AE8}"/>
              </a:ext>
            </a:extLst>
          </p:cNvPr>
          <p:cNvSpPr txBox="1"/>
          <p:nvPr/>
        </p:nvSpPr>
        <p:spPr>
          <a:xfrm>
            <a:off x="7912964" y="4299752"/>
            <a:ext cx="275207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chemeClr val="accent2">
                    <a:lumMod val="75000"/>
                  </a:schemeClr>
                </a:solidFill>
              </a:rPr>
              <a:t>3</a:t>
            </a:r>
            <a:endParaRPr lang="zh-CN" altLang="en-US" sz="20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89BEB225-2515-AA4D-96BC-912A37B93EF0}"/>
              </a:ext>
            </a:extLst>
          </p:cNvPr>
          <p:cNvSpPr txBox="1"/>
          <p:nvPr/>
        </p:nvSpPr>
        <p:spPr>
          <a:xfrm>
            <a:off x="4369296" y="4431437"/>
            <a:ext cx="275207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zh-CN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40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10764</TotalTime>
  <Words>127</Words>
  <Application>Microsoft Office PowerPoint</Application>
  <PresentationFormat>宽屏</PresentationFormat>
  <Paragraphs>55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651943559@qq.com</dc:creator>
  <cp:lastModifiedBy>651943559@qq.com</cp:lastModifiedBy>
  <cp:revision>11</cp:revision>
  <dcterms:created xsi:type="dcterms:W3CDTF">2024-07-30T05:06:34Z</dcterms:created>
  <dcterms:modified xsi:type="dcterms:W3CDTF">2024-11-28T13:09:22Z</dcterms:modified>
</cp:coreProperties>
</file>