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E8723-C63E-DC62-03E7-699550F22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A0EE9A-1EBB-58CB-45F3-378B8306F679}"/>
              </a:ext>
            </a:extLst>
          </p:cNvPr>
          <p:cNvSpPr/>
          <p:nvPr/>
        </p:nvSpPr>
        <p:spPr>
          <a:xfrm>
            <a:off x="9715978" y="4536607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BFFAFE-49C0-514E-1D69-EEB45600514E}"/>
              </a:ext>
            </a:extLst>
          </p:cNvPr>
          <p:cNvSpPr/>
          <p:nvPr/>
        </p:nvSpPr>
        <p:spPr>
          <a:xfrm>
            <a:off x="9692231" y="401081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12C0A7B-C769-8F48-C6EF-E45CE048806E}"/>
              </a:ext>
            </a:extLst>
          </p:cNvPr>
          <p:cNvSpPr/>
          <p:nvPr/>
        </p:nvSpPr>
        <p:spPr>
          <a:xfrm>
            <a:off x="9637751" y="3501532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3CEF214-FABC-625F-C34B-05A797D0ADDF}"/>
              </a:ext>
            </a:extLst>
          </p:cNvPr>
          <p:cNvSpPr/>
          <p:nvPr/>
        </p:nvSpPr>
        <p:spPr>
          <a:xfrm>
            <a:off x="10778101" y="348291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9D045D-79AA-3A28-9FF3-9636E864CD74}"/>
              </a:ext>
            </a:extLst>
          </p:cNvPr>
          <p:cNvSpPr/>
          <p:nvPr/>
        </p:nvSpPr>
        <p:spPr>
          <a:xfrm>
            <a:off x="10060948" y="291335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C02BE1BC-E0EF-F57C-B94C-9FB28EA3C246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10212262" y="3022845"/>
            <a:ext cx="336177" cy="6211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5D931007-32CC-92A9-EC22-5610926DEF0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0818744" y="3037558"/>
            <a:ext cx="317561" cy="5731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446EE62-36EF-DA87-F01A-46F45B8D38E5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10070231" y="4263519"/>
            <a:ext cx="5747" cy="2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0915CDC-862D-9344-9048-7B742A85AC39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0069751" y="3754236"/>
            <a:ext cx="480" cy="25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2CFC074-962A-3629-61D6-9C30405DFC95}"/>
              </a:ext>
            </a:extLst>
          </p:cNvPr>
          <p:cNvSpPr/>
          <p:nvPr/>
        </p:nvSpPr>
        <p:spPr>
          <a:xfrm>
            <a:off x="8997107" y="225788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E8D0B35-E05B-1FAC-FCCF-D7C22107AE96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9957293" y="2179700"/>
            <a:ext cx="403468" cy="10638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6177E30-360F-59B0-3457-62E7D7965447}"/>
              </a:ext>
            </a:extLst>
          </p:cNvPr>
          <p:cNvSpPr/>
          <p:nvPr/>
        </p:nvSpPr>
        <p:spPr>
          <a:xfrm>
            <a:off x="6850191" y="290743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EBE376B-B6E6-AA4C-BD2A-95DFCE6971EC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rot="5400000">
            <a:off x="8354874" y="1635204"/>
            <a:ext cx="397551" cy="21469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2A77D0C-367D-7984-849C-59F025B450D1}"/>
              </a:ext>
            </a:extLst>
          </p:cNvPr>
          <p:cNvSpPr/>
          <p:nvPr/>
        </p:nvSpPr>
        <p:spPr>
          <a:xfrm>
            <a:off x="7522778" y="350496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20690E7-A35B-6577-E54A-66C8C50E1D10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7571722" y="3067906"/>
            <a:ext cx="345525" cy="5285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B50B57C-9E32-9021-1100-AD7A95C35E8A}"/>
              </a:ext>
            </a:extLst>
          </p:cNvPr>
          <p:cNvSpPr/>
          <p:nvPr/>
        </p:nvSpPr>
        <p:spPr>
          <a:xfrm>
            <a:off x="6088191" y="349484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2E0B69A5-A6D1-373E-B19C-73C926E6001E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5400000">
            <a:off x="6931488" y="2946141"/>
            <a:ext cx="335406" cy="7620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5FA1BA1-E7CD-724B-DBA3-6945927BC7C8}"/>
              </a:ext>
            </a:extLst>
          </p:cNvPr>
          <p:cNvSpPr/>
          <p:nvPr/>
        </p:nvSpPr>
        <p:spPr>
          <a:xfrm>
            <a:off x="6904005" y="4304039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1EF3F994-0DE7-EBCE-8A77-A810366F657F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rot="16200000" flipH="1">
            <a:off x="6739501" y="3725534"/>
            <a:ext cx="557195" cy="5998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136380E1-3A20-C95E-52A8-0AF4F968E316}"/>
              </a:ext>
            </a:extLst>
          </p:cNvPr>
          <p:cNvCxnSpPr>
            <a:cxnSpLocks/>
            <a:stCxn id="51" idx="2"/>
            <a:endCxn id="139" idx="0"/>
          </p:cNvCxnSpPr>
          <p:nvPr/>
        </p:nvCxnSpPr>
        <p:spPr>
          <a:xfrm rot="5400000">
            <a:off x="6230753" y="3808942"/>
            <a:ext cx="549537" cy="4253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1912632-432A-B023-D705-7175AE0DCFAE}"/>
              </a:ext>
            </a:extLst>
          </p:cNvPr>
          <p:cNvSpPr/>
          <p:nvPr/>
        </p:nvSpPr>
        <p:spPr>
          <a:xfrm>
            <a:off x="7675815" y="155803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JOIN-LEFT-5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85630A26-B590-1C09-3EC8-60A33699EC79}"/>
              </a:ext>
            </a:extLst>
          </p:cNvPr>
          <p:cNvCxnSpPr>
            <a:cxnSpLocks/>
            <a:stCxn id="67" idx="2"/>
            <a:endCxn id="37" idx="0"/>
          </p:cNvCxnSpPr>
          <p:nvPr/>
        </p:nvCxnSpPr>
        <p:spPr>
          <a:xfrm rot="16200000" flipH="1">
            <a:off x="8742534" y="1373313"/>
            <a:ext cx="447855" cy="1321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60CC646-CE3A-6B4C-5DE6-F572E8A1361F}"/>
              </a:ext>
            </a:extLst>
          </p:cNvPr>
          <p:cNvSpPr/>
          <p:nvPr/>
        </p:nvSpPr>
        <p:spPr>
          <a:xfrm>
            <a:off x="2857885" y="202783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1D8D59D5-A53C-705B-14EC-A58407D56ED4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rot="5400000">
            <a:off x="5688949" y="-589032"/>
            <a:ext cx="217803" cy="50159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8F064E0-80A0-F0FB-ECB7-C9576027F1A4}"/>
              </a:ext>
            </a:extLst>
          </p:cNvPr>
          <p:cNvSpPr/>
          <p:nvPr/>
        </p:nvSpPr>
        <p:spPr>
          <a:xfrm>
            <a:off x="2809442" y="254250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089050C-ED4F-0873-EBE8-3F45F7833278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3289885" y="2280539"/>
            <a:ext cx="5557" cy="26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BF6671AE-4EFA-3B2D-F9F2-A6F7F52771A1}"/>
              </a:ext>
            </a:extLst>
          </p:cNvPr>
          <p:cNvSpPr/>
          <p:nvPr/>
        </p:nvSpPr>
        <p:spPr>
          <a:xfrm>
            <a:off x="2859364" y="305912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E60B4D64-EC1B-2978-61D2-B719AF6E4F7A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flipH="1">
            <a:off x="3291364" y="2794503"/>
            <a:ext cx="4078" cy="2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83BE9578-5AA7-A907-3512-8CE812DB0784}"/>
              </a:ext>
            </a:extLst>
          </p:cNvPr>
          <p:cNvSpPr/>
          <p:nvPr/>
        </p:nvSpPr>
        <p:spPr>
          <a:xfrm>
            <a:off x="2664091" y="363688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JOIN-INNER-6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356A19F-80FB-5505-E46B-B8D2D3741106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>
            <a:off x="3291364" y="3311828"/>
            <a:ext cx="2727" cy="3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E45F04E8-1BA7-7276-C4E7-F6208EBB400A}"/>
              </a:ext>
            </a:extLst>
          </p:cNvPr>
          <p:cNvSpPr/>
          <p:nvPr/>
        </p:nvSpPr>
        <p:spPr>
          <a:xfrm>
            <a:off x="3724105" y="429226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818B5C04-846A-7467-8F02-2D7208A0F645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rot="16200000" flipH="1">
            <a:off x="3550409" y="3632563"/>
            <a:ext cx="403379" cy="9160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71E54645-D712-00C8-69A6-DD756C85B8B4}"/>
              </a:ext>
            </a:extLst>
          </p:cNvPr>
          <p:cNvSpPr/>
          <p:nvPr/>
        </p:nvSpPr>
        <p:spPr>
          <a:xfrm>
            <a:off x="2227884" y="429530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JOIN-INNER-7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E8C41F1A-114E-107C-6EDC-695360F3C3A7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 rot="5400000">
            <a:off x="2872775" y="3873991"/>
            <a:ext cx="406426" cy="436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37706D0E-344B-E4C8-BFFF-E097D372FE38}"/>
              </a:ext>
            </a:extLst>
          </p:cNvPr>
          <p:cNvSpPr/>
          <p:nvPr/>
        </p:nvSpPr>
        <p:spPr>
          <a:xfrm>
            <a:off x="3218588" y="492686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3F6031A1-5379-1E77-4CB1-96D6E5E9045F}"/>
              </a:ext>
            </a:extLst>
          </p:cNvPr>
          <p:cNvCxnSpPr>
            <a:cxnSpLocks/>
            <a:stCxn id="92" idx="2"/>
            <a:endCxn id="128" idx="0"/>
          </p:cNvCxnSpPr>
          <p:nvPr/>
        </p:nvCxnSpPr>
        <p:spPr>
          <a:xfrm rot="16200000" flipH="1">
            <a:off x="3091457" y="4313734"/>
            <a:ext cx="379558" cy="8467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DA0594A-EFDC-D3D7-1591-072CF0232255}"/>
              </a:ext>
            </a:extLst>
          </p:cNvPr>
          <p:cNvSpPr/>
          <p:nvPr/>
        </p:nvSpPr>
        <p:spPr>
          <a:xfrm>
            <a:off x="1421495" y="492710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JOIN-INNER-8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564B590C-62FF-AD38-A0D5-A7276CEC867C}"/>
              </a:ext>
            </a:extLst>
          </p:cNvPr>
          <p:cNvCxnSpPr>
            <a:cxnSpLocks/>
            <a:stCxn id="92" idx="2"/>
            <a:endCxn id="132" idx="0"/>
          </p:cNvCxnSpPr>
          <p:nvPr/>
        </p:nvCxnSpPr>
        <p:spPr>
          <a:xfrm rot="5400000">
            <a:off x="2264793" y="4334010"/>
            <a:ext cx="379794" cy="8063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6F2BF3A-F59F-74FB-DA5D-5D02EE1BF167}"/>
              </a:ext>
            </a:extLst>
          </p:cNvPr>
          <p:cNvSpPr/>
          <p:nvPr/>
        </p:nvSpPr>
        <p:spPr>
          <a:xfrm>
            <a:off x="2466649" y="573482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62FEC587-33F4-A152-A2E2-D2411CFB3DE6}"/>
              </a:ext>
            </a:extLst>
          </p:cNvPr>
          <p:cNvSpPr/>
          <p:nvPr/>
        </p:nvSpPr>
        <p:spPr>
          <a:xfrm>
            <a:off x="5914851" y="429638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46C82AB3-25EE-2D8D-7F18-20DC4292DD3F}"/>
              </a:ext>
            </a:extLst>
          </p:cNvPr>
          <p:cNvSpPr/>
          <p:nvPr/>
        </p:nvSpPr>
        <p:spPr>
          <a:xfrm>
            <a:off x="5845942" y="4902632"/>
            <a:ext cx="90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9835431F-96BD-CF29-9F92-F413C042FAA3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>
            <a:off x="6292851" y="4549085"/>
            <a:ext cx="3091" cy="35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DC23110F-6741-2C60-FA21-54749F635169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rot="16200000" flipH="1">
            <a:off x="2188213" y="5042383"/>
            <a:ext cx="555719" cy="829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3CABB026-FEA8-3FE9-8E83-8FA48CECFD5D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 rot="5400000">
            <a:off x="1420501" y="5096165"/>
            <a:ext cx="548059" cy="7139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543AADAD-9B82-7A8A-136B-BAF73F315C36}"/>
              </a:ext>
            </a:extLst>
          </p:cNvPr>
          <p:cNvSpPr/>
          <p:nvPr/>
        </p:nvSpPr>
        <p:spPr>
          <a:xfrm>
            <a:off x="890655" y="6333412"/>
            <a:ext cx="90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24EEF52B-4BFC-FFC6-6C5A-38A3EEA37FD8}"/>
              </a:ext>
            </a:extLst>
          </p:cNvPr>
          <p:cNvSpPr/>
          <p:nvPr/>
        </p:nvSpPr>
        <p:spPr>
          <a:xfrm>
            <a:off x="959564" y="572716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D9EC223-12C4-EE43-FE4C-A76F82D9E7EB}"/>
              </a:ext>
            </a:extLst>
          </p:cNvPr>
          <p:cNvCxnSpPr>
            <a:cxnSpLocks/>
            <a:stCxn id="153" idx="2"/>
            <a:endCxn id="152" idx="0"/>
          </p:cNvCxnSpPr>
          <p:nvPr/>
        </p:nvCxnSpPr>
        <p:spPr>
          <a:xfrm>
            <a:off x="1337564" y="5979864"/>
            <a:ext cx="3091" cy="35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B58F2633-2108-8422-4616-3C8852D35892}"/>
              </a:ext>
            </a:extLst>
          </p:cNvPr>
          <p:cNvSpPr/>
          <p:nvPr/>
        </p:nvSpPr>
        <p:spPr>
          <a:xfrm>
            <a:off x="7930015" y="1094499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86DCDE43-1C0E-897C-AE3F-23DF78C83A79}"/>
              </a:ext>
            </a:extLst>
          </p:cNvPr>
          <p:cNvSpPr/>
          <p:nvPr/>
        </p:nvSpPr>
        <p:spPr>
          <a:xfrm>
            <a:off x="7872568" y="60001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DBED8C0E-EA1B-AE49-C3CC-FE740C632B7F}"/>
              </a:ext>
            </a:extLst>
          </p:cNvPr>
          <p:cNvSpPr/>
          <p:nvPr/>
        </p:nvSpPr>
        <p:spPr>
          <a:xfrm>
            <a:off x="7837827" y="12828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4549D87B-0F06-B232-17D7-E827EAFA28D9}"/>
              </a:ext>
            </a:extLst>
          </p:cNvPr>
          <p:cNvCxnSpPr>
            <a:cxnSpLocks/>
            <a:stCxn id="160" idx="2"/>
            <a:endCxn id="159" idx="0"/>
          </p:cNvCxnSpPr>
          <p:nvPr/>
        </p:nvCxnSpPr>
        <p:spPr>
          <a:xfrm flipH="1">
            <a:off x="8304568" y="378892"/>
            <a:ext cx="1259" cy="22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B571F485-9074-32CF-89ED-08933CF1843B}"/>
              </a:ext>
            </a:extLst>
          </p:cNvPr>
          <p:cNvCxnSpPr>
            <a:cxnSpLocks/>
            <a:stCxn id="159" idx="2"/>
            <a:endCxn id="158" idx="0"/>
          </p:cNvCxnSpPr>
          <p:nvPr/>
        </p:nvCxnSpPr>
        <p:spPr>
          <a:xfrm>
            <a:off x="8304568" y="852714"/>
            <a:ext cx="3447" cy="24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170E54F4-7893-16B1-062C-FC6978FEA192}"/>
              </a:ext>
            </a:extLst>
          </p:cNvPr>
          <p:cNvCxnSpPr>
            <a:cxnSpLocks/>
            <a:stCxn id="158" idx="2"/>
            <a:endCxn id="67" idx="0"/>
          </p:cNvCxnSpPr>
          <p:nvPr/>
        </p:nvCxnSpPr>
        <p:spPr>
          <a:xfrm flipH="1">
            <a:off x="8305815" y="1347203"/>
            <a:ext cx="2200" cy="21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0E0A9E5-FCEF-36DA-D648-11BCB2F3C1E3}"/>
              </a:ext>
            </a:extLst>
          </p:cNvPr>
          <p:cNvSpPr txBox="1"/>
          <p:nvPr/>
        </p:nvSpPr>
        <p:spPr>
          <a:xfrm>
            <a:off x="-71926" y="623629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r_regionkey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FAB5820-E1A9-3C3A-1E9E-E8921ED8B515}"/>
              </a:ext>
            </a:extLst>
          </p:cNvPr>
          <p:cNvSpPr txBox="1"/>
          <p:nvPr/>
        </p:nvSpPr>
        <p:spPr>
          <a:xfrm>
            <a:off x="-77679" y="5696791"/>
            <a:ext cx="1116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r_name=ASIA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8F7AF96-5EBE-DAE2-5008-17DEF8476FCA}"/>
              </a:ext>
            </a:extLst>
          </p:cNvPr>
          <p:cNvSpPr txBox="1"/>
          <p:nvPr/>
        </p:nvSpPr>
        <p:spPr>
          <a:xfrm>
            <a:off x="3294190" y="5634089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n_regionkey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6BA16379-2127-C9A6-1708-D1B48CD133D1}"/>
              </a:ext>
            </a:extLst>
          </p:cNvPr>
          <p:cNvSpPr txBox="1"/>
          <p:nvPr/>
        </p:nvSpPr>
        <p:spPr>
          <a:xfrm>
            <a:off x="0" y="4667903"/>
            <a:ext cx="1869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 regionkey=n_regionkey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9D3C7C2-90D8-402D-1B28-908D4093F86B}"/>
              </a:ext>
            </a:extLst>
          </p:cNvPr>
          <p:cNvSpPr txBox="1"/>
          <p:nvPr/>
        </p:nvSpPr>
        <p:spPr>
          <a:xfrm>
            <a:off x="4174559" y="4818823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7B0670E-0B28-D22B-A338-C3591C900E3A}"/>
              </a:ext>
            </a:extLst>
          </p:cNvPr>
          <p:cNvSpPr txBox="1"/>
          <p:nvPr/>
        </p:nvSpPr>
        <p:spPr>
          <a:xfrm>
            <a:off x="479396" y="4269889"/>
            <a:ext cx="182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s_nationkey=n_nationkey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C480FC3-2961-372B-ABF8-611C9D01C0E9}"/>
              </a:ext>
            </a:extLst>
          </p:cNvPr>
          <p:cNvSpPr txBox="1"/>
          <p:nvPr/>
        </p:nvSpPr>
        <p:spPr>
          <a:xfrm>
            <a:off x="4584413" y="4101212"/>
            <a:ext cx="111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ps_supplycost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1FB7B34-47E8-459D-677C-D24ECDD085CD}"/>
              </a:ext>
            </a:extLst>
          </p:cNvPr>
          <p:cNvSpPr txBox="1"/>
          <p:nvPr/>
        </p:nvSpPr>
        <p:spPr>
          <a:xfrm>
            <a:off x="951393" y="3605543"/>
            <a:ext cx="182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ps_suppkey=s_suppkey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12B175CE-53A3-A543-EA08-7F9B2A1CB2B9}"/>
              </a:ext>
            </a:extLst>
          </p:cNvPr>
          <p:cNvSpPr txBox="1"/>
          <p:nvPr/>
        </p:nvSpPr>
        <p:spPr>
          <a:xfrm>
            <a:off x="1760459" y="2920483"/>
            <a:ext cx="1071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ps_supplycost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B4280540-1542-A591-D2C2-9287211EB409}"/>
              </a:ext>
            </a:extLst>
          </p:cNvPr>
          <p:cNvSpPr txBox="1"/>
          <p:nvPr/>
        </p:nvSpPr>
        <p:spPr>
          <a:xfrm>
            <a:off x="1423109" y="2407058"/>
            <a:ext cx="1383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#ps_partkey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Min(ps_supplycost)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0521FBA6-42D3-B202-11E0-DA79DCC5231A}"/>
              </a:ext>
            </a:extLst>
          </p:cNvPr>
          <p:cNvSpPr txBox="1"/>
          <p:nvPr/>
        </p:nvSpPr>
        <p:spPr>
          <a:xfrm>
            <a:off x="7698994" y="4179632"/>
            <a:ext cx="1005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n_regionkey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BFDB8824-729C-844F-0034-0E5DC4D2378F}"/>
              </a:ext>
            </a:extLst>
          </p:cNvPr>
          <p:cNvSpPr txBox="1"/>
          <p:nvPr/>
        </p:nvSpPr>
        <p:spPr>
          <a:xfrm>
            <a:off x="5300543" y="5172451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r_regionkey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r_name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5247DEE-66D0-173E-42EB-B68573A22A41}"/>
              </a:ext>
            </a:extLst>
          </p:cNvPr>
          <p:cNvSpPr txBox="1"/>
          <p:nvPr/>
        </p:nvSpPr>
        <p:spPr>
          <a:xfrm>
            <a:off x="5774185" y="4002635"/>
            <a:ext cx="1116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r_name=ASIA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72C0218-5128-F59D-3893-5A9FE6336830}"/>
              </a:ext>
            </a:extLst>
          </p:cNvPr>
          <p:cNvSpPr txBox="1"/>
          <p:nvPr/>
        </p:nvSpPr>
        <p:spPr>
          <a:xfrm>
            <a:off x="4307149" y="3470898"/>
            <a:ext cx="18690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r_ regionkey=n_regionkey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F11C4B01-EB99-F26D-9DB7-E4A3F1E0241F}"/>
              </a:ext>
            </a:extLst>
          </p:cNvPr>
          <p:cNvSpPr txBox="1"/>
          <p:nvPr/>
        </p:nvSpPr>
        <p:spPr>
          <a:xfrm>
            <a:off x="8392931" y="2902727"/>
            <a:ext cx="1005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s_phone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s_comment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794DFF0-5D22-293B-C435-845E255DD1DE}"/>
              </a:ext>
            </a:extLst>
          </p:cNvPr>
          <p:cNvSpPr txBox="1"/>
          <p:nvPr/>
        </p:nvSpPr>
        <p:spPr>
          <a:xfrm>
            <a:off x="5098744" y="2887931"/>
            <a:ext cx="182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s_nationkey=n_nationkey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4AAA921-2B60-D65B-3DC0-757B80BAE7BF}"/>
              </a:ext>
            </a:extLst>
          </p:cNvPr>
          <p:cNvSpPr txBox="1"/>
          <p:nvPr/>
        </p:nvSpPr>
        <p:spPr>
          <a:xfrm>
            <a:off x="8737681" y="4472595"/>
            <a:ext cx="1005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p_type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p_mfgr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p_size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6BF6C33-3485-C3C0-92EF-389C65E5B219}"/>
              </a:ext>
            </a:extLst>
          </p:cNvPr>
          <p:cNvSpPr txBox="1"/>
          <p:nvPr/>
        </p:nvSpPr>
        <p:spPr>
          <a:xfrm>
            <a:off x="10322971" y="3871872"/>
            <a:ext cx="1869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p_size=25 and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p_type like ‘%BRASS'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BEAC577-596B-4658-2CBF-8E1A9EF94802}"/>
              </a:ext>
            </a:extLst>
          </p:cNvPr>
          <p:cNvSpPr txBox="1"/>
          <p:nvPr/>
        </p:nvSpPr>
        <p:spPr>
          <a:xfrm>
            <a:off x="9262943" y="3071403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p_mfgr 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B6FD34B-359F-1FDF-10DF-5C7CD47012B9}"/>
              </a:ext>
            </a:extLst>
          </p:cNvPr>
          <p:cNvSpPr txBox="1"/>
          <p:nvPr/>
        </p:nvSpPr>
        <p:spPr>
          <a:xfrm>
            <a:off x="10853527" y="5105869"/>
            <a:ext cx="1115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ps_supplycost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00CA6FB0-EE55-1993-A5F7-FE5B2081F6AF}"/>
              </a:ext>
            </a:extLst>
          </p:cNvPr>
          <p:cNvCxnSpPr>
            <a:stCxn id="8" idx="3"/>
          </p:cNvCxnSpPr>
          <p:nvPr/>
        </p:nvCxnSpPr>
        <p:spPr>
          <a:xfrm flipH="1">
            <a:off x="11656381" y="3608916"/>
            <a:ext cx="93720" cy="146023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AA8E14B-0485-70E4-9244-61EC9415AF71}"/>
              </a:ext>
            </a:extLst>
          </p:cNvPr>
          <p:cNvSpPr txBox="1"/>
          <p:nvPr/>
        </p:nvSpPr>
        <p:spPr>
          <a:xfrm>
            <a:off x="10631010" y="2616237"/>
            <a:ext cx="17888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ps_partkey = p_partkey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EA50D48-6123-81D2-7244-4621B869A353}"/>
              </a:ext>
            </a:extLst>
          </p:cNvPr>
          <p:cNvSpPr txBox="1"/>
          <p:nvPr/>
        </p:nvSpPr>
        <p:spPr>
          <a:xfrm>
            <a:off x="10218199" y="2216743"/>
            <a:ext cx="1757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ps_suppkey = s_suppkey</a:t>
            </a: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A9F4BDE8-7579-1304-0F8F-480232E49193}"/>
              </a:ext>
            </a:extLst>
          </p:cNvPr>
          <p:cNvSpPr txBox="1"/>
          <p:nvPr/>
        </p:nvSpPr>
        <p:spPr>
          <a:xfrm>
            <a:off x="8762260" y="1057313"/>
            <a:ext cx="2077375" cy="274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ps_supplycost =  SUBQUERY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5F71685D-5633-E253-4A69-3E6521CB7D65}"/>
              </a:ext>
            </a:extLst>
          </p:cNvPr>
          <p:cNvSpPr txBox="1"/>
          <p:nvPr/>
        </p:nvSpPr>
        <p:spPr>
          <a:xfrm>
            <a:off x="8939813" y="1506529"/>
            <a:ext cx="174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 = ps_partkey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4ACF4AC-A668-78AE-B93A-CBF0F8E29C5A}"/>
              </a:ext>
            </a:extLst>
          </p:cNvPr>
          <p:cNvSpPr txBox="1"/>
          <p:nvPr/>
        </p:nvSpPr>
        <p:spPr>
          <a:xfrm>
            <a:off x="6272647" y="143252"/>
            <a:ext cx="10058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s_acctbal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p_mfgr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s_phone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s_comment 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CE51FE9A-D653-FBD0-4025-6708A8D5122D}"/>
              </a:ext>
            </a:extLst>
          </p:cNvPr>
          <p:cNvCxnSpPr>
            <a:cxnSpLocks/>
            <a:stCxn id="159" idx="1"/>
            <a:endCxn id="209" idx="3"/>
          </p:cNvCxnSpPr>
          <p:nvPr/>
        </p:nvCxnSpPr>
        <p:spPr>
          <a:xfrm flipH="1">
            <a:off x="7278487" y="726362"/>
            <a:ext cx="594081" cy="20172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5AB12EA-FB91-1BD3-0190-360AAE42C344}"/>
              </a:ext>
            </a:extLst>
          </p:cNvPr>
          <p:cNvSpPr txBox="1"/>
          <p:nvPr/>
        </p:nvSpPr>
        <p:spPr>
          <a:xfrm>
            <a:off x="8762261" y="0"/>
            <a:ext cx="10830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s_acctbal desc  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n_name  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</p:txBody>
      </p:sp>
    </p:spTree>
    <p:extLst>
      <p:ext uri="{BB962C8B-B14F-4D97-AF65-F5344CB8AC3E}">
        <p14:creationId xmlns:p14="http://schemas.microsoft.com/office/powerpoint/2010/main" val="220642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2C7A-18EF-AB75-84CD-7170D6D3C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EC1106-7CA0-EE3F-9B9A-05D75CD6BF67}"/>
              </a:ext>
            </a:extLst>
          </p:cNvPr>
          <p:cNvSpPr/>
          <p:nvPr/>
        </p:nvSpPr>
        <p:spPr>
          <a:xfrm>
            <a:off x="9511791" y="4536607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5EC79DF-0BD5-CC78-88CE-A439D409E99B}"/>
              </a:ext>
            </a:extLst>
          </p:cNvPr>
          <p:cNvSpPr/>
          <p:nvPr/>
        </p:nvSpPr>
        <p:spPr>
          <a:xfrm>
            <a:off x="9488044" y="401081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8EF58B0-6BF1-64D0-35B2-B15AD577B0BE}"/>
              </a:ext>
            </a:extLst>
          </p:cNvPr>
          <p:cNvSpPr/>
          <p:nvPr/>
        </p:nvSpPr>
        <p:spPr>
          <a:xfrm>
            <a:off x="9433564" y="3501532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4A7769-204F-BF1B-1B09-E95AABC0F665}"/>
              </a:ext>
            </a:extLst>
          </p:cNvPr>
          <p:cNvSpPr/>
          <p:nvPr/>
        </p:nvSpPr>
        <p:spPr>
          <a:xfrm>
            <a:off x="11026677" y="3482916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759B13-2E96-FBE4-4674-F534E9E35456}"/>
              </a:ext>
            </a:extLst>
          </p:cNvPr>
          <p:cNvSpPr/>
          <p:nvPr/>
        </p:nvSpPr>
        <p:spPr>
          <a:xfrm>
            <a:off x="10060948" y="2913355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3C27D38E-D9D9-BDAC-231C-911814387ED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10110168" y="2920751"/>
            <a:ext cx="336177" cy="82538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BEECC244-CC53-73D3-6CD2-7D98D8A24767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10943032" y="2913270"/>
            <a:ext cx="317561" cy="8217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374BE96-265E-6392-DB02-E9A50A26AC57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9866044" y="4263519"/>
            <a:ext cx="5747" cy="2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C73114-7276-1CFF-3786-087B6DFEA29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9865564" y="3754236"/>
            <a:ext cx="480" cy="256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C3275F-96D2-A743-32A2-6C925CEEFFA6}"/>
              </a:ext>
            </a:extLst>
          </p:cNvPr>
          <p:cNvSpPr/>
          <p:nvPr/>
        </p:nvSpPr>
        <p:spPr>
          <a:xfrm>
            <a:off x="8997107" y="225788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83AE9B6-9C40-9A5F-EC58-49E6BEE1C37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9957293" y="2179700"/>
            <a:ext cx="403468" cy="10638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CE86888-FABF-18E1-C3E3-3AE17F297F8E}"/>
              </a:ext>
            </a:extLst>
          </p:cNvPr>
          <p:cNvSpPr/>
          <p:nvPr/>
        </p:nvSpPr>
        <p:spPr>
          <a:xfrm>
            <a:off x="6850191" y="2907438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BF745FA-F0F0-DF20-5E7A-AC545FD1FB4D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 rot="5400000">
            <a:off x="8354874" y="1635204"/>
            <a:ext cx="397551" cy="21469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B40B4A1C-821D-B60D-6448-07E1D9BB530F}"/>
              </a:ext>
            </a:extLst>
          </p:cNvPr>
          <p:cNvSpPr/>
          <p:nvPr/>
        </p:nvSpPr>
        <p:spPr>
          <a:xfrm>
            <a:off x="7931151" y="350496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F0D41CC6-308F-34C3-735F-57A888B30BA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 rot="16200000" flipH="1">
            <a:off x="7775909" y="2863720"/>
            <a:ext cx="345525" cy="9369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54CAA01-5730-8846-F952-2763F7938AEB}"/>
              </a:ext>
            </a:extLst>
          </p:cNvPr>
          <p:cNvSpPr/>
          <p:nvPr/>
        </p:nvSpPr>
        <p:spPr>
          <a:xfrm>
            <a:off x="5724206" y="3494844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FD70C3B4-D018-7B79-15C9-C119EA2DDE3C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5400000">
            <a:off x="6749496" y="2764149"/>
            <a:ext cx="335406" cy="11259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E54BCA7-87C9-3C19-D477-6FFBC8CFE6EC}"/>
              </a:ext>
            </a:extLst>
          </p:cNvPr>
          <p:cNvSpPr/>
          <p:nvPr/>
        </p:nvSpPr>
        <p:spPr>
          <a:xfrm>
            <a:off x="6611042" y="4304039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F4EFBF30-91D3-4C65-A2CE-7518B4523561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rot="16200000" flipH="1">
            <a:off x="6411027" y="3690023"/>
            <a:ext cx="557195" cy="6708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8FF3AC57-47E6-D164-86C9-96A5BE66D3F5}"/>
              </a:ext>
            </a:extLst>
          </p:cNvPr>
          <p:cNvCxnSpPr>
            <a:cxnSpLocks/>
            <a:stCxn id="51" idx="2"/>
            <a:endCxn id="139" idx="0"/>
          </p:cNvCxnSpPr>
          <p:nvPr/>
        </p:nvCxnSpPr>
        <p:spPr>
          <a:xfrm rot="5400000">
            <a:off x="5729164" y="3671338"/>
            <a:ext cx="549537" cy="70054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83FE6C3-AE52-23EE-C9BF-FDDCFAE5EAAE}"/>
              </a:ext>
            </a:extLst>
          </p:cNvPr>
          <p:cNvSpPr/>
          <p:nvPr/>
        </p:nvSpPr>
        <p:spPr>
          <a:xfrm>
            <a:off x="7675815" y="1558032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JOIN-LEFT-5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B9D166E-0643-4E56-5F07-24A810EDF2F6}"/>
              </a:ext>
            </a:extLst>
          </p:cNvPr>
          <p:cNvCxnSpPr>
            <a:cxnSpLocks/>
            <a:stCxn id="67" idx="2"/>
            <a:endCxn id="37" idx="0"/>
          </p:cNvCxnSpPr>
          <p:nvPr/>
        </p:nvCxnSpPr>
        <p:spPr>
          <a:xfrm rot="16200000" flipH="1">
            <a:off x="8742534" y="1373313"/>
            <a:ext cx="447855" cy="132129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B035CCB-4BB1-A58F-3425-0C3D15B15F7F}"/>
              </a:ext>
            </a:extLst>
          </p:cNvPr>
          <p:cNvSpPr/>
          <p:nvPr/>
        </p:nvSpPr>
        <p:spPr>
          <a:xfrm>
            <a:off x="2857885" y="202783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9AF72A3B-F33D-5361-E43D-95DE2F865FB6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rot="5400000">
            <a:off x="5688949" y="-589032"/>
            <a:ext cx="217803" cy="50159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C116656-9C15-2F75-1BCA-4711AFC61A07}"/>
              </a:ext>
            </a:extLst>
          </p:cNvPr>
          <p:cNvSpPr/>
          <p:nvPr/>
        </p:nvSpPr>
        <p:spPr>
          <a:xfrm>
            <a:off x="2809442" y="2542503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8D00878-381D-B94A-DCCA-5174E8294894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3289885" y="2280539"/>
            <a:ext cx="5557" cy="261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0505AB9-907B-801F-B918-FDD9A401A174}"/>
              </a:ext>
            </a:extLst>
          </p:cNvPr>
          <p:cNvSpPr/>
          <p:nvPr/>
        </p:nvSpPr>
        <p:spPr>
          <a:xfrm>
            <a:off x="2859364" y="3059124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CBCB79F-8507-E2EA-DABE-CE7F03DF5285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flipH="1">
            <a:off x="3291364" y="2794503"/>
            <a:ext cx="4078" cy="264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B6DD031E-CE15-6C8F-4636-2044217FAA62}"/>
              </a:ext>
            </a:extLst>
          </p:cNvPr>
          <p:cNvSpPr/>
          <p:nvPr/>
        </p:nvSpPr>
        <p:spPr>
          <a:xfrm>
            <a:off x="2664091" y="363688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JOIN-INNER-6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2FE8A6D-77F2-34A6-2589-BB117351617B}"/>
              </a:ext>
            </a:extLst>
          </p:cNvPr>
          <p:cNvCxnSpPr>
            <a:cxnSpLocks/>
            <a:stCxn id="80" idx="2"/>
            <a:endCxn id="84" idx="0"/>
          </p:cNvCxnSpPr>
          <p:nvPr/>
        </p:nvCxnSpPr>
        <p:spPr>
          <a:xfrm>
            <a:off x="3291364" y="3311828"/>
            <a:ext cx="2727" cy="3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1B8D06BE-CCC5-D7B8-7BF6-BEACE7D62AAE}"/>
              </a:ext>
            </a:extLst>
          </p:cNvPr>
          <p:cNvSpPr/>
          <p:nvPr/>
        </p:nvSpPr>
        <p:spPr>
          <a:xfrm>
            <a:off x="3866148" y="429226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Partsupp-2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ABBF0D0F-BB18-F019-739F-D04C958D6F3F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rot="16200000" flipH="1">
            <a:off x="3621430" y="3561541"/>
            <a:ext cx="403379" cy="10580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8FAF8E1D-1FF3-5477-7AE0-BF284F3B043A}"/>
              </a:ext>
            </a:extLst>
          </p:cNvPr>
          <p:cNvSpPr/>
          <p:nvPr/>
        </p:nvSpPr>
        <p:spPr>
          <a:xfrm>
            <a:off x="1757367" y="4295307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JOIN-INNER-7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9CE86E13-DDDC-ED3D-516E-E7948B686AE5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 rot="5400000">
            <a:off x="2637516" y="3638732"/>
            <a:ext cx="406426" cy="9067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4C53C824-E92E-35A2-92FC-4A61B4264B9C}"/>
              </a:ext>
            </a:extLst>
          </p:cNvPr>
          <p:cNvSpPr/>
          <p:nvPr/>
        </p:nvSpPr>
        <p:spPr>
          <a:xfrm>
            <a:off x="2748071" y="4926865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7783B7B-E600-00A4-2E95-0672AE81AA8F}"/>
              </a:ext>
            </a:extLst>
          </p:cNvPr>
          <p:cNvCxnSpPr>
            <a:cxnSpLocks/>
            <a:stCxn id="92" idx="2"/>
            <a:endCxn id="128" idx="0"/>
          </p:cNvCxnSpPr>
          <p:nvPr/>
        </p:nvCxnSpPr>
        <p:spPr>
          <a:xfrm rot="16200000" flipH="1">
            <a:off x="2620940" y="4313734"/>
            <a:ext cx="379558" cy="8467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20E16F05-039B-CAFA-BB59-2F5A0257CFEB}"/>
              </a:ext>
            </a:extLst>
          </p:cNvPr>
          <p:cNvSpPr/>
          <p:nvPr/>
        </p:nvSpPr>
        <p:spPr>
          <a:xfrm>
            <a:off x="950978" y="4927101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JOIN-INNER-8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4A9F1B24-DE5F-AED3-A488-101286679F0C}"/>
              </a:ext>
            </a:extLst>
          </p:cNvPr>
          <p:cNvCxnSpPr>
            <a:cxnSpLocks/>
            <a:stCxn id="92" idx="2"/>
            <a:endCxn id="132" idx="0"/>
          </p:cNvCxnSpPr>
          <p:nvPr/>
        </p:nvCxnSpPr>
        <p:spPr>
          <a:xfrm rot="5400000">
            <a:off x="1794276" y="4334010"/>
            <a:ext cx="379794" cy="8063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592FF673-E779-98ED-280A-7AE8050BFDC3}"/>
              </a:ext>
            </a:extLst>
          </p:cNvPr>
          <p:cNvSpPr/>
          <p:nvPr/>
        </p:nvSpPr>
        <p:spPr>
          <a:xfrm>
            <a:off x="1996132" y="5734820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: 圆角 138">
            <a:extLst>
              <a:ext uri="{FF2B5EF4-FFF2-40B4-BE49-F238E27FC236}">
                <a16:creationId xmlns:a16="http://schemas.microsoft.com/office/drawing/2014/main" id="{778135B6-2905-3B9F-3F66-AE77D3A5E0CD}"/>
              </a:ext>
            </a:extLst>
          </p:cNvPr>
          <p:cNvSpPr/>
          <p:nvPr/>
        </p:nvSpPr>
        <p:spPr>
          <a:xfrm>
            <a:off x="5275657" y="429638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85EC3BBE-C99F-B59B-B3C8-9A5CBDCAC32D}"/>
              </a:ext>
            </a:extLst>
          </p:cNvPr>
          <p:cNvSpPr/>
          <p:nvPr/>
        </p:nvSpPr>
        <p:spPr>
          <a:xfrm>
            <a:off x="5206748" y="4902632"/>
            <a:ext cx="90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D435CBEE-085A-A992-B35A-E0D594D66F14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>
            <a:off x="5653657" y="4549085"/>
            <a:ext cx="3091" cy="353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9B19CA83-51C7-B772-F1BB-21D9566FCEAD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rot="16200000" flipH="1">
            <a:off x="1717696" y="5042383"/>
            <a:ext cx="555719" cy="8291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连接符: 曲线 148">
            <a:extLst>
              <a:ext uri="{FF2B5EF4-FFF2-40B4-BE49-F238E27FC236}">
                <a16:creationId xmlns:a16="http://schemas.microsoft.com/office/drawing/2014/main" id="{6100618A-E00C-AF40-D63F-D1BC6F4AA2A6}"/>
              </a:ext>
            </a:extLst>
          </p:cNvPr>
          <p:cNvCxnSpPr>
            <a:cxnSpLocks/>
            <a:stCxn id="132" idx="2"/>
            <a:endCxn id="153" idx="0"/>
          </p:cNvCxnSpPr>
          <p:nvPr/>
        </p:nvCxnSpPr>
        <p:spPr>
          <a:xfrm rot="5400000">
            <a:off x="949984" y="5096165"/>
            <a:ext cx="548059" cy="7139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DA9120CF-44C5-6368-482A-2790E5501FFE}"/>
              </a:ext>
            </a:extLst>
          </p:cNvPr>
          <p:cNvSpPr/>
          <p:nvPr/>
        </p:nvSpPr>
        <p:spPr>
          <a:xfrm>
            <a:off x="420138" y="6333412"/>
            <a:ext cx="90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8BF6B2EB-ACBD-0E9A-8245-67F11F335A4C}"/>
              </a:ext>
            </a:extLst>
          </p:cNvPr>
          <p:cNvSpPr/>
          <p:nvPr/>
        </p:nvSpPr>
        <p:spPr>
          <a:xfrm>
            <a:off x="489047" y="5727160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39378C0-E5B3-A359-4408-6066F85112E0}"/>
              </a:ext>
            </a:extLst>
          </p:cNvPr>
          <p:cNvCxnSpPr>
            <a:cxnSpLocks/>
            <a:stCxn id="153" idx="2"/>
            <a:endCxn id="152" idx="0"/>
          </p:cNvCxnSpPr>
          <p:nvPr/>
        </p:nvCxnSpPr>
        <p:spPr>
          <a:xfrm>
            <a:off x="867047" y="5979864"/>
            <a:ext cx="3091" cy="35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F06C8C4C-1D4A-51C0-2F81-8D298FD34C16}"/>
              </a:ext>
            </a:extLst>
          </p:cNvPr>
          <p:cNvSpPr/>
          <p:nvPr/>
        </p:nvSpPr>
        <p:spPr>
          <a:xfrm>
            <a:off x="7930015" y="1094499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29E0FB4B-79C9-CD3F-C8B5-3D99CB33FDDB}"/>
              </a:ext>
            </a:extLst>
          </p:cNvPr>
          <p:cNvSpPr/>
          <p:nvPr/>
        </p:nvSpPr>
        <p:spPr>
          <a:xfrm>
            <a:off x="7872568" y="60001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5AE658F-477F-2149-D778-1E6794BEDCCB}"/>
              </a:ext>
            </a:extLst>
          </p:cNvPr>
          <p:cNvSpPr/>
          <p:nvPr/>
        </p:nvSpPr>
        <p:spPr>
          <a:xfrm>
            <a:off x="7837827" y="128281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83883C8C-7238-C144-A8D0-B11AD1FD7E7E}"/>
              </a:ext>
            </a:extLst>
          </p:cNvPr>
          <p:cNvCxnSpPr>
            <a:cxnSpLocks/>
            <a:stCxn id="160" idx="2"/>
            <a:endCxn id="159" idx="0"/>
          </p:cNvCxnSpPr>
          <p:nvPr/>
        </p:nvCxnSpPr>
        <p:spPr>
          <a:xfrm flipH="1">
            <a:off x="8304568" y="378892"/>
            <a:ext cx="1259" cy="221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0AC764EE-4C16-3542-4DDA-C4846334BC08}"/>
              </a:ext>
            </a:extLst>
          </p:cNvPr>
          <p:cNvCxnSpPr>
            <a:cxnSpLocks/>
            <a:stCxn id="159" idx="2"/>
            <a:endCxn id="158" idx="0"/>
          </p:cNvCxnSpPr>
          <p:nvPr/>
        </p:nvCxnSpPr>
        <p:spPr>
          <a:xfrm>
            <a:off x="8304568" y="852714"/>
            <a:ext cx="3447" cy="24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F6E696B-7DEF-2EDF-9E1B-096B2BA2939B}"/>
              </a:ext>
            </a:extLst>
          </p:cNvPr>
          <p:cNvCxnSpPr>
            <a:cxnSpLocks/>
            <a:stCxn id="158" idx="2"/>
            <a:endCxn id="67" idx="0"/>
          </p:cNvCxnSpPr>
          <p:nvPr/>
        </p:nvCxnSpPr>
        <p:spPr>
          <a:xfrm flipH="1">
            <a:off x="8305815" y="1347203"/>
            <a:ext cx="2200" cy="210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321F5CE-D12E-FD47-71F3-C30C578FC2B6}"/>
              </a:ext>
            </a:extLst>
          </p:cNvPr>
          <p:cNvSpPr/>
          <p:nvPr/>
        </p:nvSpPr>
        <p:spPr>
          <a:xfrm>
            <a:off x="7590408" y="0"/>
            <a:ext cx="4483223" cy="3926736"/>
          </a:xfrm>
          <a:custGeom>
            <a:avLst/>
            <a:gdLst>
              <a:gd name="connsiteX0" fmla="*/ 128034 w 4624432"/>
              <a:gd name="connsiteY0" fmla="*/ 213832 h 4051791"/>
              <a:gd name="connsiteX1" fmla="*/ 57012 w 4624432"/>
              <a:gd name="connsiteY1" fmla="*/ 1865078 h 4051791"/>
              <a:gd name="connsiteX2" fmla="*/ 278954 w 4624432"/>
              <a:gd name="connsiteY2" fmla="*/ 2087020 h 4051791"/>
              <a:gd name="connsiteX3" fmla="*/ 1486317 w 4624432"/>
              <a:gd name="connsiteY3" fmla="*/ 2743968 h 4051791"/>
              <a:gd name="connsiteX4" fmla="*/ 2640414 w 4624432"/>
              <a:gd name="connsiteY4" fmla="*/ 3392038 h 4051791"/>
              <a:gd name="connsiteX5" fmla="*/ 3554814 w 4624432"/>
              <a:gd name="connsiteY5" fmla="*/ 3995719 h 4051791"/>
              <a:gd name="connsiteX6" fmla="*/ 4522480 w 4624432"/>
              <a:gd name="connsiteY6" fmla="*/ 3969086 h 4051791"/>
              <a:gd name="connsiteX7" fmla="*/ 4522480 w 4624432"/>
              <a:gd name="connsiteY7" fmla="*/ 3498570 h 4051791"/>
              <a:gd name="connsiteX8" fmla="*/ 3874410 w 4624432"/>
              <a:gd name="connsiteY8" fmla="*/ 2965909 h 4051791"/>
              <a:gd name="connsiteX9" fmla="*/ 2809090 w 4624432"/>
              <a:gd name="connsiteY9" fmla="*/ 2291206 h 4051791"/>
              <a:gd name="connsiteX10" fmla="*/ 1530706 w 4624432"/>
              <a:gd name="connsiteY10" fmla="*/ 1598748 h 4051791"/>
              <a:gd name="connsiteX11" fmla="*/ 1370908 w 4624432"/>
              <a:gd name="connsiteY11" fmla="*/ 169443 h 4051791"/>
              <a:gd name="connsiteX12" fmla="*/ 128034 w 4624432"/>
              <a:gd name="connsiteY12" fmla="*/ 213832 h 4051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24432" h="4051791">
                <a:moveTo>
                  <a:pt x="128034" y="213832"/>
                </a:moveTo>
                <a:cubicBezTo>
                  <a:pt x="-90949" y="496438"/>
                  <a:pt x="31859" y="1552880"/>
                  <a:pt x="57012" y="1865078"/>
                </a:cubicBezTo>
                <a:cubicBezTo>
                  <a:pt x="82165" y="2177276"/>
                  <a:pt x="40737" y="1940538"/>
                  <a:pt x="278954" y="2087020"/>
                </a:cubicBezTo>
                <a:cubicBezTo>
                  <a:pt x="517171" y="2233502"/>
                  <a:pt x="1486317" y="2743968"/>
                  <a:pt x="1486317" y="2743968"/>
                </a:cubicBezTo>
                <a:cubicBezTo>
                  <a:pt x="1879894" y="2961471"/>
                  <a:pt x="2295665" y="3183413"/>
                  <a:pt x="2640414" y="3392038"/>
                </a:cubicBezTo>
                <a:cubicBezTo>
                  <a:pt x="2985163" y="3600663"/>
                  <a:pt x="3241136" y="3899544"/>
                  <a:pt x="3554814" y="3995719"/>
                </a:cubicBezTo>
                <a:cubicBezTo>
                  <a:pt x="3868492" y="4091894"/>
                  <a:pt x="4361202" y="4051944"/>
                  <a:pt x="4522480" y="3969086"/>
                </a:cubicBezTo>
                <a:cubicBezTo>
                  <a:pt x="4683758" y="3886228"/>
                  <a:pt x="4630492" y="3665766"/>
                  <a:pt x="4522480" y="3498570"/>
                </a:cubicBezTo>
                <a:cubicBezTo>
                  <a:pt x="4414468" y="3331374"/>
                  <a:pt x="4159975" y="3167136"/>
                  <a:pt x="3874410" y="2965909"/>
                </a:cubicBezTo>
                <a:cubicBezTo>
                  <a:pt x="3588845" y="2764682"/>
                  <a:pt x="3199707" y="2519066"/>
                  <a:pt x="2809090" y="2291206"/>
                </a:cubicBezTo>
                <a:cubicBezTo>
                  <a:pt x="2418473" y="2063346"/>
                  <a:pt x="1770403" y="1952375"/>
                  <a:pt x="1530706" y="1598748"/>
                </a:cubicBezTo>
                <a:cubicBezTo>
                  <a:pt x="1291009" y="1245121"/>
                  <a:pt x="1606166" y="397303"/>
                  <a:pt x="1370908" y="169443"/>
                </a:cubicBezTo>
                <a:cubicBezTo>
                  <a:pt x="1135650" y="-58417"/>
                  <a:pt x="347017" y="-68774"/>
                  <a:pt x="128034" y="21383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946AB7F-D867-4572-6501-7BDC8FA96019}"/>
              </a:ext>
            </a:extLst>
          </p:cNvPr>
          <p:cNvSpPr/>
          <p:nvPr/>
        </p:nvSpPr>
        <p:spPr>
          <a:xfrm>
            <a:off x="2520044" y="1418475"/>
            <a:ext cx="6703855" cy="1522817"/>
          </a:xfrm>
          <a:custGeom>
            <a:avLst/>
            <a:gdLst>
              <a:gd name="connsiteX0" fmla="*/ 5061486 w 7041199"/>
              <a:gd name="connsiteY0" fmla="*/ 81851 h 1522817"/>
              <a:gd name="connsiteX1" fmla="*/ 533874 w 7041199"/>
              <a:gd name="connsiteY1" fmla="*/ 499102 h 1522817"/>
              <a:gd name="connsiteX2" fmla="*/ 178768 w 7041199"/>
              <a:gd name="connsiteY2" fmla="*/ 1413502 h 1522817"/>
              <a:gd name="connsiteX3" fmla="*/ 1350620 w 7041199"/>
              <a:gd name="connsiteY3" fmla="*/ 1466768 h 1522817"/>
              <a:gd name="connsiteX4" fmla="*/ 1403886 w 7041199"/>
              <a:gd name="connsiteY4" fmla="*/ 1058395 h 1522817"/>
              <a:gd name="connsiteX5" fmla="*/ 1439397 w 7041199"/>
              <a:gd name="connsiteY5" fmla="*/ 1014007 h 1522817"/>
              <a:gd name="connsiteX6" fmla="*/ 6641711 w 7041199"/>
              <a:gd name="connsiteY6" fmla="*/ 516857 h 1522817"/>
              <a:gd name="connsiteX7" fmla="*/ 6508546 w 7041199"/>
              <a:gd name="connsiteY7" fmla="*/ 37463 h 1522817"/>
              <a:gd name="connsiteX8" fmla="*/ 5061486 w 7041199"/>
              <a:gd name="connsiteY8" fmla="*/ 81851 h 1522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1199" h="1522817">
                <a:moveTo>
                  <a:pt x="5061486" y="81851"/>
                </a:moveTo>
                <a:cubicBezTo>
                  <a:pt x="4065707" y="158791"/>
                  <a:pt x="1347660" y="277160"/>
                  <a:pt x="533874" y="499102"/>
                </a:cubicBezTo>
                <a:cubicBezTo>
                  <a:pt x="-279912" y="721044"/>
                  <a:pt x="42644" y="1252224"/>
                  <a:pt x="178768" y="1413502"/>
                </a:cubicBezTo>
                <a:cubicBezTo>
                  <a:pt x="314892" y="1574780"/>
                  <a:pt x="1146434" y="1525953"/>
                  <a:pt x="1350620" y="1466768"/>
                </a:cubicBezTo>
                <a:cubicBezTo>
                  <a:pt x="1554806" y="1407584"/>
                  <a:pt x="1389090" y="1133855"/>
                  <a:pt x="1403886" y="1058395"/>
                </a:cubicBezTo>
                <a:cubicBezTo>
                  <a:pt x="1418682" y="982935"/>
                  <a:pt x="1439397" y="1014007"/>
                  <a:pt x="1439397" y="1014007"/>
                </a:cubicBezTo>
                <a:cubicBezTo>
                  <a:pt x="2312368" y="923751"/>
                  <a:pt x="5796853" y="679614"/>
                  <a:pt x="6641711" y="516857"/>
                </a:cubicBezTo>
                <a:cubicBezTo>
                  <a:pt x="7486569" y="354100"/>
                  <a:pt x="6768958" y="108484"/>
                  <a:pt x="6508546" y="37463"/>
                </a:cubicBezTo>
                <a:cubicBezTo>
                  <a:pt x="6248134" y="-33558"/>
                  <a:pt x="6057265" y="4911"/>
                  <a:pt x="5061486" y="81851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B661788-4B1A-101D-B0E7-EB80E9B68F5B}"/>
              </a:ext>
            </a:extLst>
          </p:cNvPr>
          <p:cNvSpPr/>
          <p:nvPr/>
        </p:nvSpPr>
        <p:spPr>
          <a:xfrm>
            <a:off x="2592280" y="2432482"/>
            <a:ext cx="2379215" cy="2240809"/>
          </a:xfrm>
          <a:custGeom>
            <a:avLst/>
            <a:gdLst>
              <a:gd name="connsiteX0" fmla="*/ 189957 w 2434934"/>
              <a:gd name="connsiteY0" fmla="*/ 133766 h 2330187"/>
              <a:gd name="connsiteX1" fmla="*/ 21281 w 2434934"/>
              <a:gd name="connsiteY1" fmla="*/ 1412150 h 2330187"/>
              <a:gd name="connsiteX2" fmla="*/ 314244 w 2434934"/>
              <a:gd name="connsiteY2" fmla="*/ 1669603 h 2330187"/>
              <a:gd name="connsiteX3" fmla="*/ 1095479 w 2434934"/>
              <a:gd name="connsiteY3" fmla="*/ 1776135 h 2330187"/>
              <a:gd name="connsiteX4" fmla="*/ 1113234 w 2434934"/>
              <a:gd name="connsiteY4" fmla="*/ 2237774 h 2330187"/>
              <a:gd name="connsiteX5" fmla="*/ 2329475 w 2434934"/>
              <a:gd name="connsiteY5" fmla="*/ 2299917 h 2330187"/>
              <a:gd name="connsiteX6" fmla="*/ 2285087 w 2434934"/>
              <a:gd name="connsiteY6" fmla="*/ 1873789 h 2330187"/>
              <a:gd name="connsiteX7" fmla="*/ 1565995 w 2434934"/>
              <a:gd name="connsiteY7" fmla="*/ 1296741 h 2330187"/>
              <a:gd name="connsiteX8" fmla="*/ 1512729 w 2434934"/>
              <a:gd name="connsiteY8" fmla="*/ 169277 h 2330187"/>
              <a:gd name="connsiteX9" fmla="*/ 189957 w 2434934"/>
              <a:gd name="connsiteY9" fmla="*/ 133766 h 233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4934" h="2330187">
                <a:moveTo>
                  <a:pt x="189957" y="133766"/>
                </a:moveTo>
                <a:cubicBezTo>
                  <a:pt x="-58618" y="340912"/>
                  <a:pt x="567" y="1156177"/>
                  <a:pt x="21281" y="1412150"/>
                </a:cubicBezTo>
                <a:cubicBezTo>
                  <a:pt x="41995" y="1668123"/>
                  <a:pt x="135211" y="1608939"/>
                  <a:pt x="314244" y="1669603"/>
                </a:cubicBezTo>
                <a:cubicBezTo>
                  <a:pt x="493277" y="1730267"/>
                  <a:pt x="962314" y="1681440"/>
                  <a:pt x="1095479" y="1776135"/>
                </a:cubicBezTo>
                <a:cubicBezTo>
                  <a:pt x="1228644" y="1870830"/>
                  <a:pt x="907568" y="2150477"/>
                  <a:pt x="1113234" y="2237774"/>
                </a:cubicBezTo>
                <a:cubicBezTo>
                  <a:pt x="1318900" y="2325071"/>
                  <a:pt x="2134166" y="2360581"/>
                  <a:pt x="2329475" y="2299917"/>
                </a:cubicBezTo>
                <a:cubicBezTo>
                  <a:pt x="2524784" y="2239253"/>
                  <a:pt x="2412334" y="2040985"/>
                  <a:pt x="2285087" y="1873789"/>
                </a:cubicBezTo>
                <a:cubicBezTo>
                  <a:pt x="2157840" y="1706593"/>
                  <a:pt x="1694721" y="1580826"/>
                  <a:pt x="1565995" y="1296741"/>
                </a:cubicBezTo>
                <a:cubicBezTo>
                  <a:pt x="1437269" y="1012656"/>
                  <a:pt x="1737630" y="361627"/>
                  <a:pt x="1512729" y="169277"/>
                </a:cubicBezTo>
                <a:cubicBezTo>
                  <a:pt x="1287828" y="-23073"/>
                  <a:pt x="438532" y="-73380"/>
                  <a:pt x="189957" y="13376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455F557-B7E6-9845-1A83-57CBB61BAE8A}"/>
              </a:ext>
            </a:extLst>
          </p:cNvPr>
          <p:cNvSpPr/>
          <p:nvPr/>
        </p:nvSpPr>
        <p:spPr>
          <a:xfrm>
            <a:off x="1642369" y="3524435"/>
            <a:ext cx="2414726" cy="1796778"/>
          </a:xfrm>
          <a:custGeom>
            <a:avLst/>
            <a:gdLst>
              <a:gd name="connsiteX0" fmla="*/ 1099550 w 2591558"/>
              <a:gd name="connsiteY0" fmla="*/ 65561 h 1853461"/>
              <a:gd name="connsiteX1" fmla="*/ 69740 w 2591558"/>
              <a:gd name="connsiteY1" fmla="*/ 784652 h 1853461"/>
              <a:gd name="connsiteX2" fmla="*/ 194027 w 2591558"/>
              <a:gd name="connsiteY2" fmla="*/ 1166392 h 1853461"/>
              <a:gd name="connsiteX3" fmla="*/ 1010773 w 2591558"/>
              <a:gd name="connsiteY3" fmla="*/ 1468232 h 1853461"/>
              <a:gd name="connsiteX4" fmla="*/ 1099550 w 2591558"/>
              <a:gd name="connsiteY4" fmla="*/ 1805584 h 1853461"/>
              <a:gd name="connsiteX5" fmla="*/ 2306913 w 2591558"/>
              <a:gd name="connsiteY5" fmla="*/ 1805584 h 1853461"/>
              <a:gd name="connsiteX6" fmla="*/ 2209258 w 2591558"/>
              <a:gd name="connsiteY6" fmla="*/ 1379456 h 1853461"/>
              <a:gd name="connsiteX7" fmla="*/ 1605577 w 2591558"/>
              <a:gd name="connsiteY7" fmla="*/ 855673 h 1853461"/>
              <a:gd name="connsiteX8" fmla="*/ 2457833 w 2591558"/>
              <a:gd name="connsiteY8" fmla="*/ 509444 h 1853461"/>
              <a:gd name="connsiteX9" fmla="*/ 2448955 w 2591558"/>
              <a:gd name="connsiteY9" fmla="*/ 83316 h 1853461"/>
              <a:gd name="connsiteX10" fmla="*/ 1099550 w 2591558"/>
              <a:gd name="connsiteY10" fmla="*/ 65561 h 185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1558" h="1853461">
                <a:moveTo>
                  <a:pt x="1099550" y="65561"/>
                </a:moveTo>
                <a:cubicBezTo>
                  <a:pt x="703014" y="182450"/>
                  <a:pt x="220660" y="601180"/>
                  <a:pt x="69740" y="784652"/>
                </a:cubicBezTo>
                <a:cubicBezTo>
                  <a:pt x="-81180" y="968124"/>
                  <a:pt x="37188" y="1052462"/>
                  <a:pt x="194027" y="1166392"/>
                </a:cubicBezTo>
                <a:cubicBezTo>
                  <a:pt x="350866" y="1280322"/>
                  <a:pt x="859853" y="1361700"/>
                  <a:pt x="1010773" y="1468232"/>
                </a:cubicBezTo>
                <a:cubicBezTo>
                  <a:pt x="1161693" y="1574764"/>
                  <a:pt x="883527" y="1749359"/>
                  <a:pt x="1099550" y="1805584"/>
                </a:cubicBezTo>
                <a:cubicBezTo>
                  <a:pt x="1315573" y="1861809"/>
                  <a:pt x="2121962" y="1876605"/>
                  <a:pt x="2306913" y="1805584"/>
                </a:cubicBezTo>
                <a:cubicBezTo>
                  <a:pt x="2491864" y="1734563"/>
                  <a:pt x="2326147" y="1537775"/>
                  <a:pt x="2209258" y="1379456"/>
                </a:cubicBezTo>
                <a:cubicBezTo>
                  <a:pt x="2092369" y="1221138"/>
                  <a:pt x="1564148" y="1000675"/>
                  <a:pt x="1605577" y="855673"/>
                </a:cubicBezTo>
                <a:cubicBezTo>
                  <a:pt x="1647006" y="710671"/>
                  <a:pt x="2317270" y="638170"/>
                  <a:pt x="2457833" y="509444"/>
                </a:cubicBezTo>
                <a:cubicBezTo>
                  <a:pt x="2598396" y="380718"/>
                  <a:pt x="2673856" y="157297"/>
                  <a:pt x="2448955" y="83316"/>
                </a:cubicBezTo>
                <a:cubicBezTo>
                  <a:pt x="2224054" y="9335"/>
                  <a:pt x="1496086" y="-51328"/>
                  <a:pt x="1099550" y="65561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F144535-BEBE-31B6-BA64-F9252330FB19}"/>
              </a:ext>
            </a:extLst>
          </p:cNvPr>
          <p:cNvSpPr/>
          <p:nvPr/>
        </p:nvSpPr>
        <p:spPr>
          <a:xfrm>
            <a:off x="746590" y="4146871"/>
            <a:ext cx="2472174" cy="2004971"/>
          </a:xfrm>
          <a:custGeom>
            <a:avLst/>
            <a:gdLst>
              <a:gd name="connsiteX0" fmla="*/ 895779 w 2472174"/>
              <a:gd name="connsiteY0" fmla="*/ 87778 h 2004971"/>
              <a:gd name="connsiteX1" fmla="*/ 70156 w 2472174"/>
              <a:gd name="connsiteY1" fmla="*/ 780236 h 2004971"/>
              <a:gd name="connsiteX2" fmla="*/ 176688 w 2472174"/>
              <a:gd name="connsiteY2" fmla="*/ 1126465 h 2004971"/>
              <a:gd name="connsiteX3" fmla="*/ 1233130 w 2472174"/>
              <a:gd name="connsiteY3" fmla="*/ 1916578 h 2004971"/>
              <a:gd name="connsiteX4" fmla="*/ 2183041 w 2472174"/>
              <a:gd name="connsiteY4" fmla="*/ 1943211 h 2004971"/>
              <a:gd name="connsiteX5" fmla="*/ 2147530 w 2472174"/>
              <a:gd name="connsiteY5" fmla="*/ 1534838 h 2004971"/>
              <a:gd name="connsiteX6" fmla="*/ 1570482 w 2472174"/>
              <a:gd name="connsiteY6" fmla="*/ 948912 h 2004971"/>
              <a:gd name="connsiteX7" fmla="*/ 2333961 w 2472174"/>
              <a:gd name="connsiteY7" fmla="*/ 478395 h 2004971"/>
              <a:gd name="connsiteX8" fmla="*/ 2333961 w 2472174"/>
              <a:gd name="connsiteY8" fmla="*/ 52267 h 2004971"/>
              <a:gd name="connsiteX9" fmla="*/ 895779 w 2472174"/>
              <a:gd name="connsiteY9" fmla="*/ 87778 h 200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174" h="2004971">
                <a:moveTo>
                  <a:pt x="895779" y="87778"/>
                </a:moveTo>
                <a:cubicBezTo>
                  <a:pt x="518478" y="209106"/>
                  <a:pt x="190004" y="607122"/>
                  <a:pt x="70156" y="780236"/>
                </a:cubicBezTo>
                <a:cubicBezTo>
                  <a:pt x="-49692" y="953350"/>
                  <a:pt x="-17141" y="937075"/>
                  <a:pt x="176688" y="1126465"/>
                </a:cubicBezTo>
                <a:cubicBezTo>
                  <a:pt x="370517" y="1315855"/>
                  <a:pt x="898738" y="1780454"/>
                  <a:pt x="1233130" y="1916578"/>
                </a:cubicBezTo>
                <a:cubicBezTo>
                  <a:pt x="1567522" y="2052702"/>
                  <a:pt x="2030641" y="2006834"/>
                  <a:pt x="2183041" y="1943211"/>
                </a:cubicBezTo>
                <a:cubicBezTo>
                  <a:pt x="2335441" y="1879588"/>
                  <a:pt x="2249623" y="1700554"/>
                  <a:pt x="2147530" y="1534838"/>
                </a:cubicBezTo>
                <a:cubicBezTo>
                  <a:pt x="2045437" y="1369122"/>
                  <a:pt x="1539410" y="1124986"/>
                  <a:pt x="1570482" y="948912"/>
                </a:cubicBezTo>
                <a:cubicBezTo>
                  <a:pt x="1601554" y="772838"/>
                  <a:pt x="2206715" y="627836"/>
                  <a:pt x="2333961" y="478395"/>
                </a:cubicBezTo>
                <a:cubicBezTo>
                  <a:pt x="2461207" y="328954"/>
                  <a:pt x="2567739" y="117370"/>
                  <a:pt x="2333961" y="52267"/>
                </a:cubicBezTo>
                <a:cubicBezTo>
                  <a:pt x="2100183" y="-12836"/>
                  <a:pt x="1273080" y="-33550"/>
                  <a:pt x="895779" y="8777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257F534-8C2E-82D1-DAB6-C6A23B908210}"/>
              </a:ext>
            </a:extLst>
          </p:cNvPr>
          <p:cNvSpPr/>
          <p:nvPr/>
        </p:nvSpPr>
        <p:spPr>
          <a:xfrm>
            <a:off x="252364" y="4786021"/>
            <a:ext cx="2136473" cy="1969330"/>
          </a:xfrm>
          <a:custGeom>
            <a:avLst/>
            <a:gdLst>
              <a:gd name="connsiteX0" fmla="*/ 635403 w 2136473"/>
              <a:gd name="connsiteY0" fmla="*/ 78942 h 1969330"/>
              <a:gd name="connsiteX1" fmla="*/ 129376 w 2136473"/>
              <a:gd name="connsiteY1" fmla="*/ 931198 h 1969330"/>
              <a:gd name="connsiteX2" fmla="*/ 84987 w 2136473"/>
              <a:gd name="connsiteY2" fmla="*/ 1810088 h 1969330"/>
              <a:gd name="connsiteX3" fmla="*/ 1150308 w 2136473"/>
              <a:gd name="connsiteY3" fmla="*/ 1889987 h 1969330"/>
              <a:gd name="connsiteX4" fmla="*/ 1105919 w 2136473"/>
              <a:gd name="connsiteY4" fmla="*/ 957831 h 1969330"/>
              <a:gd name="connsiteX5" fmla="*/ 1958176 w 2136473"/>
              <a:gd name="connsiteY5" fmla="*/ 522826 h 1969330"/>
              <a:gd name="connsiteX6" fmla="*/ 2020319 w 2136473"/>
              <a:gd name="connsiteY6" fmla="*/ 87820 h 1969330"/>
              <a:gd name="connsiteX7" fmla="*/ 635403 w 2136473"/>
              <a:gd name="connsiteY7" fmla="*/ 78942 h 196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6473" h="1969330">
                <a:moveTo>
                  <a:pt x="635403" y="78942"/>
                </a:moveTo>
                <a:cubicBezTo>
                  <a:pt x="320246" y="219505"/>
                  <a:pt x="221112" y="642674"/>
                  <a:pt x="129376" y="931198"/>
                </a:cubicBezTo>
                <a:cubicBezTo>
                  <a:pt x="37640" y="1219722"/>
                  <a:pt x="-85168" y="1650290"/>
                  <a:pt x="84987" y="1810088"/>
                </a:cubicBezTo>
                <a:cubicBezTo>
                  <a:pt x="255142" y="1969886"/>
                  <a:pt x="980153" y="2032030"/>
                  <a:pt x="1150308" y="1889987"/>
                </a:cubicBezTo>
                <a:cubicBezTo>
                  <a:pt x="1320463" y="1747944"/>
                  <a:pt x="971274" y="1185691"/>
                  <a:pt x="1105919" y="957831"/>
                </a:cubicBezTo>
                <a:cubicBezTo>
                  <a:pt x="1240564" y="729971"/>
                  <a:pt x="1805776" y="667828"/>
                  <a:pt x="1958176" y="522826"/>
                </a:cubicBezTo>
                <a:cubicBezTo>
                  <a:pt x="2110576" y="377824"/>
                  <a:pt x="2237822" y="161801"/>
                  <a:pt x="2020319" y="87820"/>
                </a:cubicBezTo>
                <a:cubicBezTo>
                  <a:pt x="1802816" y="13839"/>
                  <a:pt x="950560" y="-61621"/>
                  <a:pt x="635403" y="78942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3B1B9F-918F-141C-C611-4F128AC6AB7A}"/>
              </a:ext>
            </a:extLst>
          </p:cNvPr>
          <p:cNvSpPr/>
          <p:nvPr/>
        </p:nvSpPr>
        <p:spPr>
          <a:xfrm>
            <a:off x="6677950" y="2122218"/>
            <a:ext cx="3816718" cy="1759485"/>
          </a:xfrm>
          <a:custGeom>
            <a:avLst/>
            <a:gdLst>
              <a:gd name="connsiteX0" fmla="*/ 2270741 w 3816718"/>
              <a:gd name="connsiteY0" fmla="*/ 70566 h 1759485"/>
              <a:gd name="connsiteX1" fmla="*/ 148978 w 3816718"/>
              <a:gd name="connsiteY1" fmla="*/ 692003 h 1759485"/>
              <a:gd name="connsiteX2" fmla="*/ 299899 w 3816718"/>
              <a:gd name="connsiteY2" fmla="*/ 1180275 h 1759485"/>
              <a:gd name="connsiteX3" fmla="*/ 1285320 w 3816718"/>
              <a:gd name="connsiteY3" fmla="*/ 1704058 h 1759485"/>
              <a:gd name="connsiteX4" fmla="*/ 2315130 w 3816718"/>
              <a:gd name="connsiteY4" fmla="*/ 1704058 h 1759485"/>
              <a:gd name="connsiteX5" fmla="*/ 2288497 w 3816718"/>
              <a:gd name="connsiteY5" fmla="*/ 1348951 h 1759485"/>
              <a:gd name="connsiteX6" fmla="*/ 1569405 w 3816718"/>
              <a:gd name="connsiteY6" fmla="*/ 967211 h 1759485"/>
              <a:gd name="connsiteX7" fmla="*/ 3682291 w 3816718"/>
              <a:gd name="connsiteY7" fmla="*/ 407918 h 1759485"/>
              <a:gd name="connsiteX8" fmla="*/ 3460349 w 3816718"/>
              <a:gd name="connsiteY8" fmla="*/ 52811 h 1759485"/>
              <a:gd name="connsiteX9" fmla="*/ 2270741 w 3816718"/>
              <a:gd name="connsiteY9" fmla="*/ 70566 h 175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6718" h="1759485">
                <a:moveTo>
                  <a:pt x="2270741" y="70566"/>
                </a:moveTo>
                <a:cubicBezTo>
                  <a:pt x="1718846" y="177098"/>
                  <a:pt x="477452" y="507052"/>
                  <a:pt x="148978" y="692003"/>
                </a:cubicBezTo>
                <a:cubicBezTo>
                  <a:pt x="-179496" y="876955"/>
                  <a:pt x="110509" y="1011599"/>
                  <a:pt x="299899" y="1180275"/>
                </a:cubicBezTo>
                <a:cubicBezTo>
                  <a:pt x="489289" y="1348951"/>
                  <a:pt x="949448" y="1616761"/>
                  <a:pt x="1285320" y="1704058"/>
                </a:cubicBezTo>
                <a:cubicBezTo>
                  <a:pt x="1621192" y="1791355"/>
                  <a:pt x="2147934" y="1763242"/>
                  <a:pt x="2315130" y="1704058"/>
                </a:cubicBezTo>
                <a:cubicBezTo>
                  <a:pt x="2482326" y="1644874"/>
                  <a:pt x="2412785" y="1471759"/>
                  <a:pt x="2288497" y="1348951"/>
                </a:cubicBezTo>
                <a:cubicBezTo>
                  <a:pt x="2164209" y="1226143"/>
                  <a:pt x="1337106" y="1124050"/>
                  <a:pt x="1569405" y="967211"/>
                </a:cubicBezTo>
                <a:cubicBezTo>
                  <a:pt x="1801704" y="810372"/>
                  <a:pt x="3367134" y="560318"/>
                  <a:pt x="3682291" y="407918"/>
                </a:cubicBezTo>
                <a:cubicBezTo>
                  <a:pt x="3997448" y="255518"/>
                  <a:pt x="3689689" y="110516"/>
                  <a:pt x="3460349" y="52811"/>
                </a:cubicBezTo>
                <a:cubicBezTo>
                  <a:pt x="3231009" y="-4894"/>
                  <a:pt x="2822636" y="-35966"/>
                  <a:pt x="2270741" y="7056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358868D-647A-1F78-3FF2-F2770EB8F47F}"/>
              </a:ext>
            </a:extLst>
          </p:cNvPr>
          <p:cNvSpPr/>
          <p:nvPr/>
        </p:nvSpPr>
        <p:spPr>
          <a:xfrm>
            <a:off x="5543230" y="2774766"/>
            <a:ext cx="2816390" cy="1891142"/>
          </a:xfrm>
          <a:custGeom>
            <a:avLst/>
            <a:gdLst>
              <a:gd name="connsiteX0" fmla="*/ 1310331 w 2816390"/>
              <a:gd name="connsiteY0" fmla="*/ 66088 h 1891142"/>
              <a:gd name="connsiteX1" fmla="*/ 120723 w 2816390"/>
              <a:gd name="connsiteY1" fmla="*/ 634259 h 1891142"/>
              <a:gd name="connsiteX2" fmla="*/ 138479 w 2816390"/>
              <a:gd name="connsiteY2" fmla="*/ 1060387 h 1891142"/>
              <a:gd name="connsiteX3" fmla="*/ 990735 w 2816390"/>
              <a:gd name="connsiteY3" fmla="*/ 1743968 h 1891142"/>
              <a:gd name="connsiteX4" fmla="*/ 1257065 w 2816390"/>
              <a:gd name="connsiteY4" fmla="*/ 1859378 h 1891142"/>
              <a:gd name="connsiteX5" fmla="*/ 2029422 w 2816390"/>
              <a:gd name="connsiteY5" fmla="*/ 1859378 h 1891142"/>
              <a:gd name="connsiteX6" fmla="*/ 1967279 w 2816390"/>
              <a:gd name="connsiteY6" fmla="*/ 1495393 h 1891142"/>
              <a:gd name="connsiteX7" fmla="*/ 1541151 w 2816390"/>
              <a:gd name="connsiteY7" fmla="*/ 1024877 h 1891142"/>
              <a:gd name="connsiteX8" fmla="*/ 2641982 w 2816390"/>
              <a:gd name="connsiteY8" fmla="*/ 483339 h 1891142"/>
              <a:gd name="connsiteX9" fmla="*/ 2677492 w 2816390"/>
              <a:gd name="connsiteY9" fmla="*/ 57211 h 1891142"/>
              <a:gd name="connsiteX10" fmla="*/ 1310331 w 2816390"/>
              <a:gd name="connsiteY10" fmla="*/ 66088 h 189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6390" h="1891142">
                <a:moveTo>
                  <a:pt x="1310331" y="66088"/>
                </a:moveTo>
                <a:cubicBezTo>
                  <a:pt x="884203" y="162263"/>
                  <a:pt x="316032" y="468543"/>
                  <a:pt x="120723" y="634259"/>
                </a:cubicBezTo>
                <a:cubicBezTo>
                  <a:pt x="-74586" y="799975"/>
                  <a:pt x="-6523" y="875436"/>
                  <a:pt x="138479" y="1060387"/>
                </a:cubicBezTo>
                <a:cubicBezTo>
                  <a:pt x="283481" y="1245338"/>
                  <a:pt x="804304" y="1610803"/>
                  <a:pt x="990735" y="1743968"/>
                </a:cubicBezTo>
                <a:cubicBezTo>
                  <a:pt x="1177166" y="1877133"/>
                  <a:pt x="1083951" y="1840143"/>
                  <a:pt x="1257065" y="1859378"/>
                </a:cubicBezTo>
                <a:cubicBezTo>
                  <a:pt x="1430179" y="1878613"/>
                  <a:pt x="1911053" y="1920042"/>
                  <a:pt x="2029422" y="1859378"/>
                </a:cubicBezTo>
                <a:cubicBezTo>
                  <a:pt x="2147791" y="1798714"/>
                  <a:pt x="2048657" y="1634476"/>
                  <a:pt x="1967279" y="1495393"/>
                </a:cubicBezTo>
                <a:cubicBezTo>
                  <a:pt x="1885901" y="1356310"/>
                  <a:pt x="1428701" y="1193553"/>
                  <a:pt x="1541151" y="1024877"/>
                </a:cubicBezTo>
                <a:cubicBezTo>
                  <a:pt x="1653601" y="856201"/>
                  <a:pt x="2452592" y="644617"/>
                  <a:pt x="2641982" y="483339"/>
                </a:cubicBezTo>
                <a:cubicBezTo>
                  <a:pt x="2831372" y="322061"/>
                  <a:pt x="2899434" y="125273"/>
                  <a:pt x="2677492" y="57211"/>
                </a:cubicBezTo>
                <a:cubicBezTo>
                  <a:pt x="2455550" y="-10851"/>
                  <a:pt x="1736459" y="-30087"/>
                  <a:pt x="1310331" y="6608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2A877567-FB7C-3A44-498C-8345E782F051}"/>
              </a:ext>
            </a:extLst>
          </p:cNvPr>
          <p:cNvSpPr/>
          <p:nvPr/>
        </p:nvSpPr>
        <p:spPr>
          <a:xfrm>
            <a:off x="5128442" y="3344191"/>
            <a:ext cx="2075110" cy="1920307"/>
          </a:xfrm>
          <a:custGeom>
            <a:avLst/>
            <a:gdLst>
              <a:gd name="connsiteX0" fmla="*/ 642043 w 2075110"/>
              <a:gd name="connsiteY0" fmla="*/ 64834 h 1920307"/>
              <a:gd name="connsiteX1" fmla="*/ 82750 w 2075110"/>
              <a:gd name="connsiteY1" fmla="*/ 925968 h 1920307"/>
              <a:gd name="connsiteX2" fmla="*/ 11729 w 2075110"/>
              <a:gd name="connsiteY2" fmla="*/ 1769347 h 1920307"/>
              <a:gd name="connsiteX3" fmla="*/ 171527 w 2075110"/>
              <a:gd name="connsiteY3" fmla="*/ 1902512 h 1920307"/>
              <a:gd name="connsiteX4" fmla="*/ 1059294 w 2075110"/>
              <a:gd name="connsiteY4" fmla="*/ 1875879 h 1920307"/>
              <a:gd name="connsiteX5" fmla="*/ 1050416 w 2075110"/>
              <a:gd name="connsiteY5" fmla="*/ 1511894 h 1920307"/>
              <a:gd name="connsiteX6" fmla="*/ 988273 w 2075110"/>
              <a:gd name="connsiteY6" fmla="*/ 925968 h 1920307"/>
              <a:gd name="connsiteX7" fmla="*/ 1920428 w 2075110"/>
              <a:gd name="connsiteY7" fmla="*/ 437696 h 1920307"/>
              <a:gd name="connsiteX8" fmla="*/ 1947061 w 2075110"/>
              <a:gd name="connsiteY8" fmla="*/ 100345 h 1920307"/>
              <a:gd name="connsiteX9" fmla="*/ 642043 w 2075110"/>
              <a:gd name="connsiteY9" fmla="*/ 64834 h 192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110" h="1920307">
                <a:moveTo>
                  <a:pt x="642043" y="64834"/>
                </a:moveTo>
                <a:cubicBezTo>
                  <a:pt x="331324" y="202438"/>
                  <a:pt x="187802" y="641883"/>
                  <a:pt x="82750" y="925968"/>
                </a:cubicBezTo>
                <a:cubicBezTo>
                  <a:pt x="-22302" y="1210054"/>
                  <a:pt x="-3067" y="1606590"/>
                  <a:pt x="11729" y="1769347"/>
                </a:cubicBezTo>
                <a:cubicBezTo>
                  <a:pt x="26525" y="1932104"/>
                  <a:pt x="-3067" y="1884757"/>
                  <a:pt x="171527" y="1902512"/>
                </a:cubicBezTo>
                <a:cubicBezTo>
                  <a:pt x="346121" y="1920267"/>
                  <a:pt x="912813" y="1940982"/>
                  <a:pt x="1059294" y="1875879"/>
                </a:cubicBezTo>
                <a:cubicBezTo>
                  <a:pt x="1205775" y="1810776"/>
                  <a:pt x="1062253" y="1670212"/>
                  <a:pt x="1050416" y="1511894"/>
                </a:cubicBezTo>
                <a:cubicBezTo>
                  <a:pt x="1038579" y="1353576"/>
                  <a:pt x="843271" y="1105001"/>
                  <a:pt x="988273" y="925968"/>
                </a:cubicBezTo>
                <a:cubicBezTo>
                  <a:pt x="1133275" y="746935"/>
                  <a:pt x="1760630" y="575300"/>
                  <a:pt x="1920428" y="437696"/>
                </a:cubicBezTo>
                <a:cubicBezTo>
                  <a:pt x="2080226" y="300092"/>
                  <a:pt x="2157166" y="158050"/>
                  <a:pt x="1947061" y="100345"/>
                </a:cubicBezTo>
                <a:cubicBezTo>
                  <a:pt x="1736956" y="42640"/>
                  <a:pt x="952762" y="-72770"/>
                  <a:pt x="642043" y="64834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B9F2C6E-1864-1290-B269-5C5C850D45CD}"/>
              </a:ext>
            </a:extLst>
          </p:cNvPr>
          <p:cNvSpPr/>
          <p:nvPr/>
        </p:nvSpPr>
        <p:spPr>
          <a:xfrm>
            <a:off x="9292304" y="2814373"/>
            <a:ext cx="2265983" cy="2069634"/>
          </a:xfrm>
          <a:custGeom>
            <a:avLst/>
            <a:gdLst>
              <a:gd name="connsiteX0" fmla="*/ 766096 w 2265983"/>
              <a:gd name="connsiteY0" fmla="*/ 61992 h 2069634"/>
              <a:gd name="connsiteX1" fmla="*/ 47005 w 2265983"/>
              <a:gd name="connsiteY1" fmla="*/ 674551 h 2069634"/>
              <a:gd name="connsiteX2" fmla="*/ 91393 w 2265983"/>
              <a:gd name="connsiteY2" fmla="*/ 1881914 h 2069634"/>
              <a:gd name="connsiteX3" fmla="*/ 268946 w 2265983"/>
              <a:gd name="connsiteY3" fmla="*/ 2050590 h 2069634"/>
              <a:gd name="connsiteX4" fmla="*/ 1041304 w 2265983"/>
              <a:gd name="connsiteY4" fmla="*/ 2032835 h 2069634"/>
              <a:gd name="connsiteX5" fmla="*/ 1067937 w 2265983"/>
              <a:gd name="connsiteY5" fmla="*/ 1757627 h 2069634"/>
              <a:gd name="connsiteX6" fmla="*/ 1103447 w 2265983"/>
              <a:gd name="connsiteY6" fmla="*/ 754450 h 2069634"/>
              <a:gd name="connsiteX7" fmla="*/ 2088869 w 2265983"/>
              <a:gd name="connsiteY7" fmla="*/ 417099 h 2069634"/>
              <a:gd name="connsiteX8" fmla="*/ 2142135 w 2265983"/>
              <a:gd name="connsiteY8" fmla="*/ 61992 h 2069634"/>
              <a:gd name="connsiteX9" fmla="*/ 766096 w 2265983"/>
              <a:gd name="connsiteY9" fmla="*/ 61992 h 20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983" h="2069634">
                <a:moveTo>
                  <a:pt x="766096" y="61992"/>
                </a:moveTo>
                <a:cubicBezTo>
                  <a:pt x="416908" y="164085"/>
                  <a:pt x="159455" y="371231"/>
                  <a:pt x="47005" y="674551"/>
                </a:cubicBezTo>
                <a:cubicBezTo>
                  <a:pt x="-65445" y="977871"/>
                  <a:pt x="54403" y="1652574"/>
                  <a:pt x="91393" y="1881914"/>
                </a:cubicBezTo>
                <a:cubicBezTo>
                  <a:pt x="128383" y="2111254"/>
                  <a:pt x="110628" y="2025437"/>
                  <a:pt x="268946" y="2050590"/>
                </a:cubicBezTo>
                <a:cubicBezTo>
                  <a:pt x="427264" y="2075743"/>
                  <a:pt x="908139" y="2081662"/>
                  <a:pt x="1041304" y="2032835"/>
                </a:cubicBezTo>
                <a:cubicBezTo>
                  <a:pt x="1174469" y="1984008"/>
                  <a:pt x="1057580" y="1970691"/>
                  <a:pt x="1067937" y="1757627"/>
                </a:cubicBezTo>
                <a:cubicBezTo>
                  <a:pt x="1078294" y="1544563"/>
                  <a:pt x="933292" y="977871"/>
                  <a:pt x="1103447" y="754450"/>
                </a:cubicBezTo>
                <a:cubicBezTo>
                  <a:pt x="1273602" y="531029"/>
                  <a:pt x="1915754" y="532509"/>
                  <a:pt x="2088869" y="417099"/>
                </a:cubicBezTo>
                <a:cubicBezTo>
                  <a:pt x="2261984" y="301689"/>
                  <a:pt x="2356679" y="122656"/>
                  <a:pt x="2142135" y="61992"/>
                </a:cubicBezTo>
                <a:cubicBezTo>
                  <a:pt x="1927591" y="1328"/>
                  <a:pt x="1115284" y="-40101"/>
                  <a:pt x="766096" y="61992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FC4B3A-9AEB-6FA4-A263-F90FFBE36545}"/>
              </a:ext>
            </a:extLst>
          </p:cNvPr>
          <p:cNvSpPr txBox="1"/>
          <p:nvPr/>
        </p:nvSpPr>
        <p:spPr>
          <a:xfrm>
            <a:off x="7173157" y="683580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523926-B27E-02BD-9F81-4FF491E2A66A}"/>
              </a:ext>
            </a:extLst>
          </p:cNvPr>
          <p:cNvSpPr txBox="1"/>
          <p:nvPr/>
        </p:nvSpPr>
        <p:spPr>
          <a:xfrm>
            <a:off x="5132772" y="1208842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34BC25-9FBC-C9D3-06C2-830547DA3027}"/>
              </a:ext>
            </a:extLst>
          </p:cNvPr>
          <p:cNvSpPr txBox="1"/>
          <p:nvPr/>
        </p:nvSpPr>
        <p:spPr>
          <a:xfrm>
            <a:off x="2186865" y="306575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32A9FA-3B94-3248-0A64-2D67F3AF61E1}"/>
              </a:ext>
            </a:extLst>
          </p:cNvPr>
          <p:cNvSpPr txBox="1"/>
          <p:nvPr/>
        </p:nvSpPr>
        <p:spPr>
          <a:xfrm>
            <a:off x="1771094" y="363540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875FE2-E198-A0A3-FCFE-54228887CC9D}"/>
              </a:ext>
            </a:extLst>
          </p:cNvPr>
          <p:cNvSpPr txBox="1"/>
          <p:nvPr/>
        </p:nvSpPr>
        <p:spPr>
          <a:xfrm>
            <a:off x="794550" y="4256842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2D40130-FFFA-0A3A-2887-610841C7298C}"/>
              </a:ext>
            </a:extLst>
          </p:cNvPr>
          <p:cNvSpPr txBox="1"/>
          <p:nvPr/>
        </p:nvSpPr>
        <p:spPr>
          <a:xfrm>
            <a:off x="84336" y="5331040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6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35B6C0-8C52-E43D-D8B1-645F817A4668}"/>
              </a:ext>
            </a:extLst>
          </p:cNvPr>
          <p:cNvSpPr txBox="1"/>
          <p:nvPr/>
        </p:nvSpPr>
        <p:spPr>
          <a:xfrm>
            <a:off x="7256014" y="2222376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189B62-C41C-AB76-2040-CB802F303E33}"/>
              </a:ext>
            </a:extLst>
          </p:cNvPr>
          <p:cNvSpPr txBox="1"/>
          <p:nvPr/>
        </p:nvSpPr>
        <p:spPr>
          <a:xfrm>
            <a:off x="5810434" y="2800905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8280E2-4801-3EBF-0C11-C4B471E080DE}"/>
              </a:ext>
            </a:extLst>
          </p:cNvPr>
          <p:cNvSpPr txBox="1"/>
          <p:nvPr/>
        </p:nvSpPr>
        <p:spPr>
          <a:xfrm>
            <a:off x="5004045" y="3743417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AF42BC-461B-05B2-F0D3-736162001EF5}"/>
              </a:ext>
            </a:extLst>
          </p:cNvPr>
          <p:cNvSpPr txBox="1"/>
          <p:nvPr/>
        </p:nvSpPr>
        <p:spPr>
          <a:xfrm>
            <a:off x="10373556" y="4043777"/>
            <a:ext cx="42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293</Words>
  <Application>Microsoft Office PowerPoint</Application>
  <PresentationFormat>宽屏</PresentationFormat>
  <Paragraphs>123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8</cp:revision>
  <dcterms:created xsi:type="dcterms:W3CDTF">2024-07-30T05:06:34Z</dcterms:created>
  <dcterms:modified xsi:type="dcterms:W3CDTF">2024-11-28T11:21:31Z</dcterms:modified>
</cp:coreProperties>
</file>