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E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749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DE645-5E98-3862-C7EE-7F278A7B4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762231-4C7C-FA10-A3EA-24362B59A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6367B1-11D3-E6A4-CE0A-D03DC66D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4DEBE-EFD4-B2C7-188B-797A0798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1F966-FAAF-7503-CF77-0EFBD2E7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20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5E86A-F2CA-6F7C-FE11-C27B0E69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95FCFE-F5A8-8EC6-82F2-3C9961D81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32013F-AF88-71C3-668C-E2A83080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CA6DE-2461-DEC7-A1A5-7FF9BA1A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D6121-DFC9-04C8-5F2C-EF1184C5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39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A89FE5-B4E1-9045-C5D2-4740494A9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73519B-670B-C490-B242-5867E0D24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C0E6B3-754E-AC32-9AEA-22D20DB38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C64E09-5E6F-8665-25AF-06B5542C4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D5DA3-DFC9-E55A-69A5-F9E251E7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6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0BC4D-1C7D-224E-4E48-E17DCED8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25E2A-0BFD-CE3A-44FB-018208E14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0115E2-FA85-272A-5D95-D1013A93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A526CE-88C1-932D-AA28-DADAA536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5938E9-71B7-D03F-7ECB-86AC82F5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20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4EBC5-BFDE-C32C-A702-32F3E2855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A14BAB-11C9-BD7D-E2A2-F1CCE4BBB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7E74B-CB83-AF39-1398-011CC381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A4E88-263B-A240-A263-86C228C3F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6958F2-A65A-9D55-1F6D-E8E2EA43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00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90D6C-97B5-B8D2-E12A-22465F58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729152-9480-49E3-95B3-0E5B2D4E6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384BFF-E099-C6FD-AEAA-928ECBE71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65258B-E78C-53D9-9E05-C942D5B2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42922A-43F0-E2F5-4972-AC63DADA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942984-7648-6E99-406D-5E9AA9A1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94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96830-5292-608F-C416-5C5B775A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EEF94E-D1DD-74F2-7732-DA4E3B06C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1240F4-B1DA-ED0E-B7BF-BFB599F55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3527D2-DB7F-57C7-7BC0-0474B4F80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B8D0CB-84FD-927D-BDE9-FD204822A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6EF937-9198-10EB-4C86-22BAC93D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5F33DD-F8C7-EBE0-5B18-3853F5AC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EFCEC0-0FCF-B9FC-0B1B-7C016AC2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68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665E8-2A57-F0B6-A40B-300661B4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94DB97-F90D-CDF5-6926-477D11B78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0DF342-7862-6ECA-C424-05722105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4665CA-38D6-C870-1C5F-154871FD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54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76B4DE-217F-971A-9E4A-0E8C7960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A9880B-16D8-01C2-1284-B9E7BB33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9FBF50-75BF-7384-73D8-5952E1C2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99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394E8-1DEF-2D65-7405-B816A6D4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3397E1-4E67-8634-E05A-42348007B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E78F96-E100-A90C-D5DB-4D74EE1BB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FEE47B-0B6F-C548-C3A7-74CA4137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964842-AC16-4DB8-8CA3-68EF821E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2109EC-697F-243A-467A-923F61A2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5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4FB92-3285-F6F3-5D98-C3CB38FE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276CB6-80BC-D608-0B09-BEBC00A70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934074-AE33-4122-FC16-4804F0173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42AA63-0ABD-4FF7-DF7B-643B2376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F8528C-ADD8-CC37-6E81-32D5EF98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C67A33-D773-C1CB-32DC-92DBAE0A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28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F23779-625D-4417-12CE-688A052B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04780F-A22B-8985-5877-D11783528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A1165B-43DF-371D-346E-751AA7294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248415-7139-D9DB-BDB9-4FD81553F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0E06DF-AB65-0228-9767-631C86DD4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46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FE99EC23-7B8C-7BC8-E4DA-17B17FEFE446}"/>
              </a:ext>
            </a:extLst>
          </p:cNvPr>
          <p:cNvSpPr/>
          <p:nvPr/>
        </p:nvSpPr>
        <p:spPr>
          <a:xfrm>
            <a:off x="2031339" y="6207349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Lineitem-1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94C6B05-70AA-BED0-22B4-6DD9E2188641}"/>
              </a:ext>
            </a:extLst>
          </p:cNvPr>
          <p:cNvSpPr/>
          <p:nvPr/>
        </p:nvSpPr>
        <p:spPr>
          <a:xfrm>
            <a:off x="4558054" y="5601925"/>
            <a:ext cx="72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85950B8-CC5D-74F3-9689-2378DF4E85FF}"/>
              </a:ext>
            </a:extLst>
          </p:cNvPr>
          <p:cNvSpPr/>
          <p:nvPr/>
        </p:nvSpPr>
        <p:spPr>
          <a:xfrm>
            <a:off x="5957529" y="4619254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Partsupp-1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DDF56C7-DCC1-DCFB-6182-3225A615C3F8}"/>
              </a:ext>
            </a:extLst>
          </p:cNvPr>
          <p:cNvSpPr/>
          <p:nvPr/>
        </p:nvSpPr>
        <p:spPr>
          <a:xfrm>
            <a:off x="5050897" y="4033594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JOIN-SEMI-1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AC4041B-41EB-B10B-D1AD-8AB344126766}"/>
              </a:ext>
            </a:extLst>
          </p:cNvPr>
          <p:cNvSpPr/>
          <p:nvPr/>
        </p:nvSpPr>
        <p:spPr>
          <a:xfrm>
            <a:off x="4543185" y="5120523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962F0100-586E-8D3C-B3E6-88A496C25540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rot="5400000">
            <a:off x="5133539" y="4072758"/>
            <a:ext cx="334522" cy="76019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9FF0624-1E4A-286A-3D9D-B4F019A96BF1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4918054" y="5373227"/>
            <a:ext cx="3131" cy="228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95B138B-1C91-F429-917F-F9A2D84EBAC8}"/>
              </a:ext>
            </a:extLst>
          </p:cNvPr>
          <p:cNvSpPr/>
          <p:nvPr/>
        </p:nvSpPr>
        <p:spPr>
          <a:xfrm>
            <a:off x="4488702" y="4620116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F3C1251-AF5A-587F-D186-EB5D5A653D9C}"/>
              </a:ext>
            </a:extLst>
          </p:cNvPr>
          <p:cNvCxnSpPr>
            <a:cxnSpLocks/>
            <a:stCxn id="18" idx="2"/>
            <a:endCxn id="7" idx="0"/>
          </p:cNvCxnSpPr>
          <p:nvPr/>
        </p:nvCxnSpPr>
        <p:spPr>
          <a:xfrm>
            <a:off x="4920702" y="4872820"/>
            <a:ext cx="483" cy="247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FBA87B56-20BA-90B5-0EB5-98937AB4865F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 rot="16200000" flipH="1">
            <a:off x="5895383" y="4071108"/>
            <a:ext cx="333660" cy="76263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CF93E420-90D5-657B-BEBA-8104889614BE}"/>
              </a:ext>
            </a:extLst>
          </p:cNvPr>
          <p:cNvCxnSpPr>
            <a:cxnSpLocks/>
            <a:stCxn id="61" idx="2"/>
            <a:endCxn id="4" idx="0"/>
          </p:cNvCxnSpPr>
          <p:nvPr/>
        </p:nvCxnSpPr>
        <p:spPr>
          <a:xfrm rot="16200000" flipH="1">
            <a:off x="4595790" y="2948486"/>
            <a:ext cx="477623" cy="169259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AB137B20-7422-2499-B97F-26BA06C7C782}"/>
              </a:ext>
            </a:extLst>
          </p:cNvPr>
          <p:cNvSpPr/>
          <p:nvPr/>
        </p:nvSpPr>
        <p:spPr>
          <a:xfrm>
            <a:off x="2073971" y="4007557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Project-3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A18AB1E7-3B90-86FE-FD5B-7B9F7C54EFE3}"/>
              </a:ext>
            </a:extLst>
          </p:cNvPr>
          <p:cNvCxnSpPr>
            <a:cxnSpLocks/>
            <a:stCxn id="61" idx="2"/>
            <a:endCxn id="41" idx="0"/>
          </p:cNvCxnSpPr>
          <p:nvPr/>
        </p:nvCxnSpPr>
        <p:spPr>
          <a:xfrm rot="5400000">
            <a:off x="3021345" y="3040597"/>
            <a:ext cx="451586" cy="148233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CAA640D5-D8BD-ED9E-2F1E-F5B2FE2CFA2F}"/>
              </a:ext>
            </a:extLst>
          </p:cNvPr>
          <p:cNvSpPr/>
          <p:nvPr/>
        </p:nvSpPr>
        <p:spPr>
          <a:xfrm>
            <a:off x="2025528" y="4575487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GroupBy-1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53C087D-0BDB-CEE6-1523-7E81BCFD02A0}"/>
              </a:ext>
            </a:extLst>
          </p:cNvPr>
          <p:cNvCxnSpPr>
            <a:cxnSpLocks/>
            <a:stCxn id="41" idx="2"/>
            <a:endCxn id="46" idx="0"/>
          </p:cNvCxnSpPr>
          <p:nvPr/>
        </p:nvCxnSpPr>
        <p:spPr>
          <a:xfrm>
            <a:off x="2505971" y="4260261"/>
            <a:ext cx="5557" cy="315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ECC99C8F-4BA4-7B72-ACD1-047E06762D9B}"/>
              </a:ext>
            </a:extLst>
          </p:cNvPr>
          <p:cNvSpPr/>
          <p:nvPr/>
        </p:nvSpPr>
        <p:spPr>
          <a:xfrm>
            <a:off x="2084329" y="5136501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7A667E86-2117-3C5C-BC4A-B37903263766}"/>
              </a:ext>
            </a:extLst>
          </p:cNvPr>
          <p:cNvCxnSpPr>
            <a:cxnSpLocks/>
            <a:stCxn id="46" idx="2"/>
            <a:endCxn id="50" idx="0"/>
          </p:cNvCxnSpPr>
          <p:nvPr/>
        </p:nvCxnSpPr>
        <p:spPr>
          <a:xfrm>
            <a:off x="2511528" y="4827487"/>
            <a:ext cx="4801" cy="309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3D7B345E-CA6B-9FAC-68DC-6F08ECC62D61}"/>
              </a:ext>
            </a:extLst>
          </p:cNvPr>
          <p:cNvSpPr/>
          <p:nvPr/>
        </p:nvSpPr>
        <p:spPr>
          <a:xfrm>
            <a:off x="2138816" y="5654662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46637E2-A1FC-F489-FCBB-7C90F4562135}"/>
              </a:ext>
            </a:extLst>
          </p:cNvPr>
          <p:cNvCxnSpPr>
            <a:cxnSpLocks/>
            <a:stCxn id="55" idx="2"/>
            <a:endCxn id="3" idx="0"/>
          </p:cNvCxnSpPr>
          <p:nvPr/>
        </p:nvCxnSpPr>
        <p:spPr>
          <a:xfrm>
            <a:off x="2516816" y="5907366"/>
            <a:ext cx="523" cy="29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5B5B0828-C91C-764B-935E-620AC625A405}"/>
              </a:ext>
            </a:extLst>
          </p:cNvPr>
          <p:cNvCxnSpPr>
            <a:cxnSpLocks/>
            <a:stCxn id="50" idx="2"/>
            <a:endCxn id="55" idx="0"/>
          </p:cNvCxnSpPr>
          <p:nvPr/>
        </p:nvCxnSpPr>
        <p:spPr>
          <a:xfrm>
            <a:off x="2516329" y="5389205"/>
            <a:ext cx="487" cy="265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67D45343-28E7-8C76-C95A-C2E4CEB361EC}"/>
              </a:ext>
            </a:extLst>
          </p:cNvPr>
          <p:cNvSpPr/>
          <p:nvPr/>
        </p:nvSpPr>
        <p:spPr>
          <a:xfrm>
            <a:off x="3358305" y="3303971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JOIN-LEFT-2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063DAA05-AE28-644C-CEE4-6F58D8E4D916}"/>
              </a:ext>
            </a:extLst>
          </p:cNvPr>
          <p:cNvSpPr/>
          <p:nvPr/>
        </p:nvSpPr>
        <p:spPr>
          <a:xfrm>
            <a:off x="3605116" y="2770898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Filter-3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E5B651AC-B175-45F2-0F27-BBF11F6B33D3}"/>
              </a:ext>
            </a:extLst>
          </p:cNvPr>
          <p:cNvCxnSpPr>
            <a:cxnSpLocks/>
            <a:stCxn id="64" idx="2"/>
            <a:endCxn id="61" idx="0"/>
          </p:cNvCxnSpPr>
          <p:nvPr/>
        </p:nvCxnSpPr>
        <p:spPr>
          <a:xfrm>
            <a:off x="3983116" y="3023602"/>
            <a:ext cx="5189" cy="28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E752A5AE-785B-4BDE-808F-D52879324CC6}"/>
              </a:ext>
            </a:extLst>
          </p:cNvPr>
          <p:cNvSpPr/>
          <p:nvPr/>
        </p:nvSpPr>
        <p:spPr>
          <a:xfrm>
            <a:off x="3550627" y="2252738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Project-4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75D38FD7-9F33-FBB4-6EED-32FB76A7CF92}"/>
              </a:ext>
            </a:extLst>
          </p:cNvPr>
          <p:cNvCxnSpPr>
            <a:cxnSpLocks/>
            <a:stCxn id="68" idx="2"/>
            <a:endCxn id="64" idx="0"/>
          </p:cNvCxnSpPr>
          <p:nvPr/>
        </p:nvCxnSpPr>
        <p:spPr>
          <a:xfrm>
            <a:off x="3982627" y="2505442"/>
            <a:ext cx="489" cy="265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6A6FA7EC-8F78-9F70-3C4D-C0B639367CB2}"/>
              </a:ext>
            </a:extLst>
          </p:cNvPr>
          <p:cNvSpPr/>
          <p:nvPr/>
        </p:nvSpPr>
        <p:spPr>
          <a:xfrm>
            <a:off x="5327584" y="1487182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JOIN-SEMI-3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连接符: 曲线 72">
            <a:extLst>
              <a:ext uri="{FF2B5EF4-FFF2-40B4-BE49-F238E27FC236}">
                <a16:creationId xmlns:a16="http://schemas.microsoft.com/office/drawing/2014/main" id="{1ACB49E4-25F2-2621-9EBB-48AEC7DC7026}"/>
              </a:ext>
            </a:extLst>
          </p:cNvPr>
          <p:cNvCxnSpPr>
            <a:cxnSpLocks/>
            <a:stCxn id="72" idx="2"/>
            <a:endCxn id="68" idx="0"/>
          </p:cNvCxnSpPr>
          <p:nvPr/>
        </p:nvCxnSpPr>
        <p:spPr>
          <a:xfrm rot="5400000">
            <a:off x="4713328" y="1008482"/>
            <a:ext cx="513556" cy="197495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B8D6E17B-A80E-48F5-A47F-4A3A846A7145}"/>
              </a:ext>
            </a:extLst>
          </p:cNvPr>
          <p:cNvSpPr/>
          <p:nvPr/>
        </p:nvSpPr>
        <p:spPr>
          <a:xfrm>
            <a:off x="7752669" y="2261019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JOIN-INNER-4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连接符: 曲线 77">
            <a:extLst>
              <a:ext uri="{FF2B5EF4-FFF2-40B4-BE49-F238E27FC236}">
                <a16:creationId xmlns:a16="http://schemas.microsoft.com/office/drawing/2014/main" id="{6FD3E7C9-F19A-6BF6-3390-6C5E0BED86BA}"/>
              </a:ext>
            </a:extLst>
          </p:cNvPr>
          <p:cNvCxnSpPr>
            <a:cxnSpLocks/>
            <a:stCxn id="72" idx="2"/>
            <a:endCxn id="76" idx="0"/>
          </p:cNvCxnSpPr>
          <p:nvPr/>
        </p:nvCxnSpPr>
        <p:spPr>
          <a:xfrm rot="16200000" flipH="1">
            <a:off x="6909208" y="787557"/>
            <a:ext cx="521837" cy="242508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71D9C191-04FF-5B85-6704-F9D2CD1B8B72}"/>
              </a:ext>
            </a:extLst>
          </p:cNvPr>
          <p:cNvSpPr/>
          <p:nvPr/>
        </p:nvSpPr>
        <p:spPr>
          <a:xfrm>
            <a:off x="6684182" y="2893707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Filter-4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0148A0A1-294A-7C3C-7265-AE4FED3A39C8}"/>
              </a:ext>
            </a:extLst>
          </p:cNvPr>
          <p:cNvCxnSpPr>
            <a:cxnSpLocks/>
            <a:stCxn id="82" idx="2"/>
            <a:endCxn id="87" idx="0"/>
          </p:cNvCxnSpPr>
          <p:nvPr/>
        </p:nvCxnSpPr>
        <p:spPr>
          <a:xfrm flipH="1">
            <a:off x="7060546" y="3146411"/>
            <a:ext cx="1636" cy="349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8BD88AF4-59B7-597B-D830-3F2B74329178}"/>
              </a:ext>
            </a:extLst>
          </p:cNvPr>
          <p:cNvCxnSpPr>
            <a:cxnSpLocks/>
            <a:stCxn id="76" idx="2"/>
            <a:endCxn id="82" idx="0"/>
          </p:cNvCxnSpPr>
          <p:nvPr/>
        </p:nvCxnSpPr>
        <p:spPr>
          <a:xfrm rot="5400000">
            <a:off x="7532082" y="2043120"/>
            <a:ext cx="380688" cy="132048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B289439C-3D8E-F78F-7A44-1F2591B5B82C}"/>
              </a:ext>
            </a:extLst>
          </p:cNvPr>
          <p:cNvSpPr/>
          <p:nvPr/>
        </p:nvSpPr>
        <p:spPr>
          <a:xfrm>
            <a:off x="6646546" y="3496170"/>
            <a:ext cx="828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1EFEB04C-65CB-9FD5-360E-94F4C23C957B}"/>
              </a:ext>
            </a:extLst>
          </p:cNvPr>
          <p:cNvSpPr/>
          <p:nvPr/>
        </p:nvSpPr>
        <p:spPr>
          <a:xfrm>
            <a:off x="9271673" y="2954543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Supplier-1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D9F0F4A5-F518-C9B8-8020-6545B327930B}"/>
              </a:ext>
            </a:extLst>
          </p:cNvPr>
          <p:cNvCxnSpPr>
            <a:cxnSpLocks/>
            <a:stCxn id="76" idx="2"/>
            <a:endCxn id="89" idx="0"/>
          </p:cNvCxnSpPr>
          <p:nvPr/>
        </p:nvCxnSpPr>
        <p:spPr>
          <a:xfrm rot="16200000" flipH="1">
            <a:off x="8849409" y="2046279"/>
            <a:ext cx="441524" cy="137500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86211364-1DB9-737C-FA55-F2A476F6FD8F}"/>
              </a:ext>
            </a:extLst>
          </p:cNvPr>
          <p:cNvSpPr/>
          <p:nvPr/>
        </p:nvSpPr>
        <p:spPr>
          <a:xfrm>
            <a:off x="5522946" y="895934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Project-5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460952AC-0402-8FA2-DB1E-B3F701C410BC}"/>
              </a:ext>
            </a:extLst>
          </p:cNvPr>
          <p:cNvSpPr/>
          <p:nvPr/>
        </p:nvSpPr>
        <p:spPr>
          <a:xfrm>
            <a:off x="5485246" y="332467"/>
            <a:ext cx="936000" cy="250611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OrderBy-1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415D8BDC-4624-E4BD-10DC-938C2CCD7CE3}"/>
              </a:ext>
            </a:extLst>
          </p:cNvPr>
          <p:cNvCxnSpPr>
            <a:cxnSpLocks/>
            <a:stCxn id="93" idx="2"/>
            <a:endCxn id="72" idx="0"/>
          </p:cNvCxnSpPr>
          <p:nvPr/>
        </p:nvCxnSpPr>
        <p:spPr>
          <a:xfrm>
            <a:off x="5954946" y="1148638"/>
            <a:ext cx="2638" cy="338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C629B90E-CF74-2555-043E-189EC238D16F}"/>
              </a:ext>
            </a:extLst>
          </p:cNvPr>
          <p:cNvCxnSpPr>
            <a:cxnSpLocks/>
            <a:stCxn id="94" idx="2"/>
            <a:endCxn id="93" idx="0"/>
          </p:cNvCxnSpPr>
          <p:nvPr/>
        </p:nvCxnSpPr>
        <p:spPr>
          <a:xfrm>
            <a:off x="5953246" y="583078"/>
            <a:ext cx="1700" cy="312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16FA73F6-3DA6-D2DE-8DDE-F5E3C9698599}"/>
              </a:ext>
            </a:extLst>
          </p:cNvPr>
          <p:cNvSpPr txBox="1"/>
          <p:nvPr/>
        </p:nvSpPr>
        <p:spPr>
          <a:xfrm>
            <a:off x="549511" y="5925572"/>
            <a:ext cx="10058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l_partkey l_suppkey 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l_quantity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l_shipdate 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F7398FD8-C117-2103-B081-9C432B64751F}"/>
              </a:ext>
            </a:extLst>
          </p:cNvPr>
          <p:cNvSpPr txBox="1"/>
          <p:nvPr/>
        </p:nvSpPr>
        <p:spPr>
          <a:xfrm>
            <a:off x="150918" y="5501277"/>
            <a:ext cx="20241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l_shipdate&gt;=1994-01-01 and</a:t>
            </a:r>
          </a:p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l_shipdate &lt; 1995-01-01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0C9F48E5-A2A0-2DE5-D3F3-DC83E4BA5957}"/>
              </a:ext>
            </a:extLst>
          </p:cNvPr>
          <p:cNvSpPr txBox="1"/>
          <p:nvPr/>
        </p:nvSpPr>
        <p:spPr>
          <a:xfrm>
            <a:off x="1296716" y="5119185"/>
            <a:ext cx="7540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#0,1,2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51B1F713-1BE4-3734-0555-212B1255AAA3}"/>
              </a:ext>
            </a:extLst>
          </p:cNvPr>
          <p:cNvSpPr txBox="1"/>
          <p:nvPr/>
        </p:nvSpPr>
        <p:spPr>
          <a:xfrm>
            <a:off x="1280442" y="4472593"/>
            <a:ext cx="7540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#0,1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Sum(2)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6DCDD76D-1CA7-00B8-3ED8-2E7497264B0E}"/>
              </a:ext>
            </a:extLst>
          </p:cNvPr>
          <p:cNvSpPr txBox="1"/>
          <p:nvPr/>
        </p:nvSpPr>
        <p:spPr>
          <a:xfrm>
            <a:off x="692459" y="3994679"/>
            <a:ext cx="14204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#0, 1, 0.5 * Sum(2)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071D358E-8C9C-245A-3F06-30623F0677E9}"/>
              </a:ext>
            </a:extLst>
          </p:cNvPr>
          <p:cNvSpPr txBox="1"/>
          <p:nvPr/>
        </p:nvSpPr>
        <p:spPr>
          <a:xfrm>
            <a:off x="1502546" y="3184407"/>
            <a:ext cx="17200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l_partkey = ps_partkey</a:t>
            </a:r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l_suppkey = ps_suppkey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9F44C57-1E05-E381-90D2-8D71B28A304A}"/>
              </a:ext>
            </a:extLst>
          </p:cNvPr>
          <p:cNvSpPr txBox="1"/>
          <p:nvPr/>
        </p:nvSpPr>
        <p:spPr>
          <a:xfrm>
            <a:off x="3567919" y="5490566"/>
            <a:ext cx="1005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p_name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p_partkey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40762A11-144A-B2AB-889D-2718F2D610D1}"/>
              </a:ext>
            </a:extLst>
          </p:cNvPr>
          <p:cNvSpPr txBox="1"/>
          <p:nvPr/>
        </p:nvSpPr>
        <p:spPr>
          <a:xfrm>
            <a:off x="2959964" y="5112341"/>
            <a:ext cx="17200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p_name like 'forest%'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14E384E3-ED78-D500-C7F1-186051DE755A}"/>
              </a:ext>
            </a:extLst>
          </p:cNvPr>
          <p:cNvSpPr txBox="1"/>
          <p:nvPr/>
        </p:nvSpPr>
        <p:spPr>
          <a:xfrm>
            <a:off x="3657599" y="4604279"/>
            <a:ext cx="8554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p_partkey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5F97A1E4-1351-E6C4-4784-29566E5C2902}"/>
              </a:ext>
            </a:extLst>
          </p:cNvPr>
          <p:cNvSpPr txBox="1"/>
          <p:nvPr/>
        </p:nvSpPr>
        <p:spPr>
          <a:xfrm>
            <a:off x="6951791" y="4400093"/>
            <a:ext cx="1005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ps_partkey 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ps_availqty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ps_suppkey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25B80871-A22F-1818-6E74-73A5225A9E46}"/>
              </a:ext>
            </a:extLst>
          </p:cNvPr>
          <p:cNvSpPr txBox="1"/>
          <p:nvPr/>
        </p:nvSpPr>
        <p:spPr>
          <a:xfrm>
            <a:off x="3391269" y="4019832"/>
            <a:ext cx="17447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ps_partkey =  p_partkey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C6414BBB-948C-AF7C-A3EB-AE17920C5573}"/>
              </a:ext>
            </a:extLst>
          </p:cNvPr>
          <p:cNvSpPr txBox="1"/>
          <p:nvPr/>
        </p:nvSpPr>
        <p:spPr>
          <a:xfrm>
            <a:off x="1892424" y="2751805"/>
            <a:ext cx="17447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ps_availqty &gt;  SubQuery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DFB56B7F-7D27-5BC2-D57E-8EC34BCBFCF5}"/>
              </a:ext>
            </a:extLst>
          </p:cNvPr>
          <p:cNvSpPr txBox="1"/>
          <p:nvPr/>
        </p:nvSpPr>
        <p:spPr>
          <a:xfrm>
            <a:off x="2603212" y="2235420"/>
            <a:ext cx="1005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ps_suppkey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58257E5B-0C39-8F99-86E8-BF638D95C6A8}"/>
              </a:ext>
            </a:extLst>
          </p:cNvPr>
          <p:cNvSpPr txBox="1"/>
          <p:nvPr/>
        </p:nvSpPr>
        <p:spPr>
          <a:xfrm>
            <a:off x="5630498" y="3362885"/>
            <a:ext cx="1005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n_nationkeyn_name</a:t>
            </a: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8A36DCEC-01C1-31C5-CEF8-49AE5932719F}"/>
              </a:ext>
            </a:extLst>
          </p:cNvPr>
          <p:cNvSpPr txBox="1"/>
          <p:nvPr/>
        </p:nvSpPr>
        <p:spPr>
          <a:xfrm>
            <a:off x="5221549" y="2876092"/>
            <a:ext cx="1481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n_name=CANADA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9C632DFA-D578-7D9A-C93A-DE1A9D159FE2}"/>
              </a:ext>
            </a:extLst>
          </p:cNvPr>
          <p:cNvSpPr txBox="1"/>
          <p:nvPr/>
        </p:nvSpPr>
        <p:spPr>
          <a:xfrm>
            <a:off x="10227651" y="2633436"/>
            <a:ext cx="10058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s_suppkey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s_nationkey s_name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s_address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3A7C5110-EDB3-4587-2FBB-C14A07DCA718}"/>
              </a:ext>
            </a:extLst>
          </p:cNvPr>
          <p:cNvSpPr txBox="1"/>
          <p:nvPr/>
        </p:nvSpPr>
        <p:spPr>
          <a:xfrm>
            <a:off x="9057443" y="2225620"/>
            <a:ext cx="18709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s_nationkey = n_nationkey</a:t>
            </a: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D6165BEB-CE30-9B4B-D6F0-318C4687AADE}"/>
              </a:ext>
            </a:extLst>
          </p:cNvPr>
          <p:cNvSpPr txBox="1"/>
          <p:nvPr/>
        </p:nvSpPr>
        <p:spPr>
          <a:xfrm>
            <a:off x="3615433" y="1479897"/>
            <a:ext cx="17200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s_suppkey = 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ps_suppkey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6B927F8B-B973-D077-D732-A2767D532F28}"/>
              </a:ext>
            </a:extLst>
          </p:cNvPr>
          <p:cNvSpPr txBox="1"/>
          <p:nvPr/>
        </p:nvSpPr>
        <p:spPr>
          <a:xfrm>
            <a:off x="4637678" y="789841"/>
            <a:ext cx="8664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s_name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s_address</a:t>
            </a: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81535275-234A-D31A-C139-9ECF2F5EAC7F}"/>
              </a:ext>
            </a:extLst>
          </p:cNvPr>
          <p:cNvSpPr txBox="1"/>
          <p:nvPr/>
        </p:nvSpPr>
        <p:spPr>
          <a:xfrm>
            <a:off x="4796161" y="308044"/>
            <a:ext cx="6724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s_name</a:t>
            </a:r>
          </a:p>
        </p:txBody>
      </p:sp>
    </p:spTree>
    <p:extLst>
      <p:ext uri="{BB962C8B-B14F-4D97-AF65-F5344CB8AC3E}">
        <p14:creationId xmlns:p14="http://schemas.microsoft.com/office/powerpoint/2010/main" val="305404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868AE-0FCF-D82B-4601-0DFA65D9E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12A1037C-C640-6841-B151-B3B17CE355DB}"/>
              </a:ext>
            </a:extLst>
          </p:cNvPr>
          <p:cNvSpPr/>
          <p:nvPr/>
        </p:nvSpPr>
        <p:spPr>
          <a:xfrm>
            <a:off x="2031339" y="6207349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Lineitem-1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14D10DE-2B30-A518-5C8E-D10A5D8966E4}"/>
              </a:ext>
            </a:extLst>
          </p:cNvPr>
          <p:cNvSpPr/>
          <p:nvPr/>
        </p:nvSpPr>
        <p:spPr>
          <a:xfrm>
            <a:off x="4558054" y="5601925"/>
            <a:ext cx="72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CD6DACF-5C63-9344-235E-C8A8EB70AECC}"/>
              </a:ext>
            </a:extLst>
          </p:cNvPr>
          <p:cNvSpPr/>
          <p:nvPr/>
        </p:nvSpPr>
        <p:spPr>
          <a:xfrm>
            <a:off x="5957529" y="4619254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Partsupp-1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F355DE5-652C-7AE0-8376-5731D569F85C}"/>
              </a:ext>
            </a:extLst>
          </p:cNvPr>
          <p:cNvSpPr/>
          <p:nvPr/>
        </p:nvSpPr>
        <p:spPr>
          <a:xfrm>
            <a:off x="5050897" y="4033594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JOIN-SEMI-1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07AF281-70E3-C8E5-6F18-2DB518203381}"/>
              </a:ext>
            </a:extLst>
          </p:cNvPr>
          <p:cNvSpPr/>
          <p:nvPr/>
        </p:nvSpPr>
        <p:spPr>
          <a:xfrm>
            <a:off x="4543185" y="5120523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8B60AAAE-50C4-59D4-E4BA-C7397BF63F5B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rot="5400000">
            <a:off x="5133539" y="4072758"/>
            <a:ext cx="334522" cy="76019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1071201-B536-A16C-54A7-559BEBFC0E3F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4918054" y="5373227"/>
            <a:ext cx="3131" cy="228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CEAB2E1-E62C-56F2-6034-4089F8AF6C1F}"/>
              </a:ext>
            </a:extLst>
          </p:cNvPr>
          <p:cNvSpPr/>
          <p:nvPr/>
        </p:nvSpPr>
        <p:spPr>
          <a:xfrm>
            <a:off x="4488702" y="4620116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57DA052-6594-59C2-536B-5675B6BC0BBB}"/>
              </a:ext>
            </a:extLst>
          </p:cNvPr>
          <p:cNvCxnSpPr>
            <a:cxnSpLocks/>
            <a:stCxn id="18" idx="2"/>
            <a:endCxn id="7" idx="0"/>
          </p:cNvCxnSpPr>
          <p:nvPr/>
        </p:nvCxnSpPr>
        <p:spPr>
          <a:xfrm>
            <a:off x="4920702" y="4872820"/>
            <a:ext cx="483" cy="247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9EA6D03C-83BF-6F2E-A1FF-E76A86A01342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 rot="16200000" flipH="1">
            <a:off x="5895383" y="4071108"/>
            <a:ext cx="333660" cy="76263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308A096A-EA71-DFA6-DA54-3C9F2B7D6E41}"/>
              </a:ext>
            </a:extLst>
          </p:cNvPr>
          <p:cNvCxnSpPr>
            <a:cxnSpLocks/>
            <a:stCxn id="61" idx="2"/>
            <a:endCxn id="4" idx="0"/>
          </p:cNvCxnSpPr>
          <p:nvPr/>
        </p:nvCxnSpPr>
        <p:spPr>
          <a:xfrm rot="16200000" flipH="1">
            <a:off x="4595790" y="2948486"/>
            <a:ext cx="477623" cy="169259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99349EEF-CC27-3267-447B-D6BA0432185C}"/>
              </a:ext>
            </a:extLst>
          </p:cNvPr>
          <p:cNvSpPr/>
          <p:nvPr/>
        </p:nvSpPr>
        <p:spPr>
          <a:xfrm>
            <a:off x="2073971" y="4007557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Project-3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8E0861B5-55E3-A428-737D-C663DE01FCE2}"/>
              </a:ext>
            </a:extLst>
          </p:cNvPr>
          <p:cNvCxnSpPr>
            <a:cxnSpLocks/>
            <a:stCxn id="61" idx="2"/>
            <a:endCxn id="41" idx="0"/>
          </p:cNvCxnSpPr>
          <p:nvPr/>
        </p:nvCxnSpPr>
        <p:spPr>
          <a:xfrm rot="5400000">
            <a:off x="3021345" y="3040597"/>
            <a:ext cx="451586" cy="148233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F3B6F09E-9EBF-FDB9-A00B-BDF69C279ED6}"/>
              </a:ext>
            </a:extLst>
          </p:cNvPr>
          <p:cNvSpPr/>
          <p:nvPr/>
        </p:nvSpPr>
        <p:spPr>
          <a:xfrm>
            <a:off x="2025528" y="4575487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GroupBy-1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65B6563E-1914-F3A5-93FF-3010697E67CD}"/>
              </a:ext>
            </a:extLst>
          </p:cNvPr>
          <p:cNvCxnSpPr>
            <a:cxnSpLocks/>
            <a:stCxn id="41" idx="2"/>
            <a:endCxn id="46" idx="0"/>
          </p:cNvCxnSpPr>
          <p:nvPr/>
        </p:nvCxnSpPr>
        <p:spPr>
          <a:xfrm>
            <a:off x="2505971" y="4260261"/>
            <a:ext cx="5557" cy="315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96A13F1B-2C50-1C6D-273A-194B32E931BD}"/>
              </a:ext>
            </a:extLst>
          </p:cNvPr>
          <p:cNvSpPr/>
          <p:nvPr/>
        </p:nvSpPr>
        <p:spPr>
          <a:xfrm>
            <a:off x="2084329" y="5136501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7DE25FC7-E7CF-FD44-E8C1-67F848204706}"/>
              </a:ext>
            </a:extLst>
          </p:cNvPr>
          <p:cNvCxnSpPr>
            <a:cxnSpLocks/>
            <a:stCxn id="46" idx="2"/>
            <a:endCxn id="50" idx="0"/>
          </p:cNvCxnSpPr>
          <p:nvPr/>
        </p:nvCxnSpPr>
        <p:spPr>
          <a:xfrm>
            <a:off x="2511528" y="4827487"/>
            <a:ext cx="4801" cy="309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C9877A16-3AD0-511D-4064-940BA51E34A9}"/>
              </a:ext>
            </a:extLst>
          </p:cNvPr>
          <p:cNvSpPr/>
          <p:nvPr/>
        </p:nvSpPr>
        <p:spPr>
          <a:xfrm>
            <a:off x="2138816" y="5654662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0085021F-E43A-6557-3D08-598F2C1525CE}"/>
              </a:ext>
            </a:extLst>
          </p:cNvPr>
          <p:cNvCxnSpPr>
            <a:cxnSpLocks/>
            <a:stCxn id="55" idx="2"/>
            <a:endCxn id="3" idx="0"/>
          </p:cNvCxnSpPr>
          <p:nvPr/>
        </p:nvCxnSpPr>
        <p:spPr>
          <a:xfrm>
            <a:off x="2516816" y="5907366"/>
            <a:ext cx="523" cy="29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65C8F2F-C386-D33C-D98C-6BBFE6D8276A}"/>
              </a:ext>
            </a:extLst>
          </p:cNvPr>
          <p:cNvCxnSpPr>
            <a:cxnSpLocks/>
            <a:stCxn id="50" idx="2"/>
            <a:endCxn id="55" idx="0"/>
          </p:cNvCxnSpPr>
          <p:nvPr/>
        </p:nvCxnSpPr>
        <p:spPr>
          <a:xfrm>
            <a:off x="2516329" y="5389205"/>
            <a:ext cx="487" cy="265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86B9852E-AA21-FBA0-AAFD-933439FE8397}"/>
              </a:ext>
            </a:extLst>
          </p:cNvPr>
          <p:cNvSpPr/>
          <p:nvPr/>
        </p:nvSpPr>
        <p:spPr>
          <a:xfrm>
            <a:off x="3358305" y="3303971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JOIN-LEFT-2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9F5346A-D26A-160A-1B4A-79B1803FDED7}"/>
              </a:ext>
            </a:extLst>
          </p:cNvPr>
          <p:cNvSpPr/>
          <p:nvPr/>
        </p:nvSpPr>
        <p:spPr>
          <a:xfrm>
            <a:off x="3605116" y="2770898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Filter-3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FBE30421-5CDB-2467-24AA-33A56056D4FA}"/>
              </a:ext>
            </a:extLst>
          </p:cNvPr>
          <p:cNvCxnSpPr>
            <a:cxnSpLocks/>
            <a:stCxn id="64" idx="2"/>
            <a:endCxn id="61" idx="0"/>
          </p:cNvCxnSpPr>
          <p:nvPr/>
        </p:nvCxnSpPr>
        <p:spPr>
          <a:xfrm>
            <a:off x="3983116" y="3023602"/>
            <a:ext cx="5189" cy="28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FAD6EFF3-78CE-1B18-ECB2-F39111B0E07E}"/>
              </a:ext>
            </a:extLst>
          </p:cNvPr>
          <p:cNvSpPr/>
          <p:nvPr/>
        </p:nvSpPr>
        <p:spPr>
          <a:xfrm>
            <a:off x="3550627" y="2252738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Project-4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43F6B739-FEAF-82E6-66C6-00119828A32E}"/>
              </a:ext>
            </a:extLst>
          </p:cNvPr>
          <p:cNvCxnSpPr>
            <a:cxnSpLocks/>
            <a:stCxn id="68" idx="2"/>
            <a:endCxn id="64" idx="0"/>
          </p:cNvCxnSpPr>
          <p:nvPr/>
        </p:nvCxnSpPr>
        <p:spPr>
          <a:xfrm>
            <a:off x="3982627" y="2505442"/>
            <a:ext cx="489" cy="265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3008E221-398D-7EF6-033C-6449A514A4F9}"/>
              </a:ext>
            </a:extLst>
          </p:cNvPr>
          <p:cNvSpPr/>
          <p:nvPr/>
        </p:nvSpPr>
        <p:spPr>
          <a:xfrm>
            <a:off x="5327584" y="1487182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JOIN-SEMI-3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连接符: 曲线 72">
            <a:extLst>
              <a:ext uri="{FF2B5EF4-FFF2-40B4-BE49-F238E27FC236}">
                <a16:creationId xmlns:a16="http://schemas.microsoft.com/office/drawing/2014/main" id="{B7F0A491-6FFF-C35C-3C19-ADF0D697EFD8}"/>
              </a:ext>
            </a:extLst>
          </p:cNvPr>
          <p:cNvCxnSpPr>
            <a:cxnSpLocks/>
            <a:stCxn id="72" idx="2"/>
            <a:endCxn id="68" idx="0"/>
          </p:cNvCxnSpPr>
          <p:nvPr/>
        </p:nvCxnSpPr>
        <p:spPr>
          <a:xfrm rot="5400000">
            <a:off x="4713328" y="1008482"/>
            <a:ext cx="513556" cy="197495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7472E141-BC33-D683-48B1-3B7E8C7793C5}"/>
              </a:ext>
            </a:extLst>
          </p:cNvPr>
          <p:cNvSpPr/>
          <p:nvPr/>
        </p:nvSpPr>
        <p:spPr>
          <a:xfrm>
            <a:off x="7752669" y="2261019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JOIN-INNER-4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连接符: 曲线 77">
            <a:extLst>
              <a:ext uri="{FF2B5EF4-FFF2-40B4-BE49-F238E27FC236}">
                <a16:creationId xmlns:a16="http://schemas.microsoft.com/office/drawing/2014/main" id="{DE293C53-042D-EDDB-982E-953D7A47CBCA}"/>
              </a:ext>
            </a:extLst>
          </p:cNvPr>
          <p:cNvCxnSpPr>
            <a:cxnSpLocks/>
            <a:stCxn id="72" idx="2"/>
            <a:endCxn id="76" idx="0"/>
          </p:cNvCxnSpPr>
          <p:nvPr/>
        </p:nvCxnSpPr>
        <p:spPr>
          <a:xfrm rot="16200000" flipH="1">
            <a:off x="6909208" y="787557"/>
            <a:ext cx="521837" cy="242508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B7461711-2F09-F0E7-AFE9-D8AE91AC2D2A}"/>
              </a:ext>
            </a:extLst>
          </p:cNvPr>
          <p:cNvSpPr/>
          <p:nvPr/>
        </p:nvSpPr>
        <p:spPr>
          <a:xfrm>
            <a:off x="6684182" y="2893707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Filter-4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55FB9809-F775-AB8E-2552-A67A840E5594}"/>
              </a:ext>
            </a:extLst>
          </p:cNvPr>
          <p:cNvCxnSpPr>
            <a:cxnSpLocks/>
            <a:stCxn id="82" idx="2"/>
            <a:endCxn id="87" idx="0"/>
          </p:cNvCxnSpPr>
          <p:nvPr/>
        </p:nvCxnSpPr>
        <p:spPr>
          <a:xfrm flipH="1">
            <a:off x="7060546" y="3146411"/>
            <a:ext cx="1636" cy="349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D5996F77-DB68-1B19-15F2-F340C902C911}"/>
              </a:ext>
            </a:extLst>
          </p:cNvPr>
          <p:cNvCxnSpPr>
            <a:cxnSpLocks/>
            <a:stCxn id="76" idx="2"/>
            <a:endCxn id="82" idx="0"/>
          </p:cNvCxnSpPr>
          <p:nvPr/>
        </p:nvCxnSpPr>
        <p:spPr>
          <a:xfrm rot="5400000">
            <a:off x="7532082" y="2043120"/>
            <a:ext cx="380688" cy="132048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7CF21A77-B5F1-9FCA-F400-5FB93FEA337C}"/>
              </a:ext>
            </a:extLst>
          </p:cNvPr>
          <p:cNvSpPr/>
          <p:nvPr/>
        </p:nvSpPr>
        <p:spPr>
          <a:xfrm>
            <a:off x="6646546" y="3496170"/>
            <a:ext cx="828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ED9DD9EE-7D73-D525-965D-A1BD55729EA8}"/>
              </a:ext>
            </a:extLst>
          </p:cNvPr>
          <p:cNvSpPr/>
          <p:nvPr/>
        </p:nvSpPr>
        <p:spPr>
          <a:xfrm>
            <a:off x="9271673" y="2954543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Supplier-1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1B78A3E9-56F1-1FCA-8AFB-BE44FAA60BEF}"/>
              </a:ext>
            </a:extLst>
          </p:cNvPr>
          <p:cNvCxnSpPr>
            <a:cxnSpLocks/>
            <a:stCxn id="76" idx="2"/>
            <a:endCxn id="89" idx="0"/>
          </p:cNvCxnSpPr>
          <p:nvPr/>
        </p:nvCxnSpPr>
        <p:spPr>
          <a:xfrm rot="16200000" flipH="1">
            <a:off x="8849409" y="2046279"/>
            <a:ext cx="441524" cy="137500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88456984-234B-D591-764A-7C2D5D591714}"/>
              </a:ext>
            </a:extLst>
          </p:cNvPr>
          <p:cNvSpPr/>
          <p:nvPr/>
        </p:nvSpPr>
        <p:spPr>
          <a:xfrm>
            <a:off x="5522946" y="895934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Project-5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B584174F-34AB-6E38-815C-AFF47A2BA174}"/>
              </a:ext>
            </a:extLst>
          </p:cNvPr>
          <p:cNvSpPr/>
          <p:nvPr/>
        </p:nvSpPr>
        <p:spPr>
          <a:xfrm>
            <a:off x="5485246" y="332467"/>
            <a:ext cx="936000" cy="250611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OrderBy-1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1ACFB222-7A8A-B228-256F-AEE33D1226E0}"/>
              </a:ext>
            </a:extLst>
          </p:cNvPr>
          <p:cNvCxnSpPr>
            <a:cxnSpLocks/>
            <a:stCxn id="93" idx="2"/>
            <a:endCxn id="72" idx="0"/>
          </p:cNvCxnSpPr>
          <p:nvPr/>
        </p:nvCxnSpPr>
        <p:spPr>
          <a:xfrm>
            <a:off x="5954946" y="1148638"/>
            <a:ext cx="2638" cy="338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47AD60CB-4C81-5C2F-EE40-ED0ABC0186B0}"/>
              </a:ext>
            </a:extLst>
          </p:cNvPr>
          <p:cNvCxnSpPr>
            <a:cxnSpLocks/>
            <a:stCxn id="94" idx="2"/>
            <a:endCxn id="93" idx="0"/>
          </p:cNvCxnSpPr>
          <p:nvPr/>
        </p:nvCxnSpPr>
        <p:spPr>
          <a:xfrm>
            <a:off x="5953246" y="583078"/>
            <a:ext cx="1700" cy="312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8B3946A9-91D6-0076-1D0D-9BF7746A2EA8}"/>
              </a:ext>
            </a:extLst>
          </p:cNvPr>
          <p:cNvSpPr/>
          <p:nvPr/>
        </p:nvSpPr>
        <p:spPr>
          <a:xfrm>
            <a:off x="3232185" y="1344229"/>
            <a:ext cx="3884425" cy="3636203"/>
          </a:xfrm>
          <a:custGeom>
            <a:avLst/>
            <a:gdLst>
              <a:gd name="connsiteX0" fmla="*/ 2165438 w 3884425"/>
              <a:gd name="connsiteY0" fmla="*/ 40688 h 3636203"/>
              <a:gd name="connsiteX1" fmla="*/ 265617 w 3884425"/>
              <a:gd name="connsiteY1" fmla="*/ 804167 h 3636203"/>
              <a:gd name="connsiteX2" fmla="*/ 8165 w 3884425"/>
              <a:gd name="connsiteY2" fmla="*/ 1887243 h 3636203"/>
              <a:gd name="connsiteX3" fmla="*/ 194596 w 3884425"/>
              <a:gd name="connsiteY3" fmla="*/ 2348882 h 3636203"/>
              <a:gd name="connsiteX4" fmla="*/ 558580 w 3884425"/>
              <a:gd name="connsiteY4" fmla="*/ 2473169 h 3636203"/>
              <a:gd name="connsiteX5" fmla="*/ 2067784 w 3884425"/>
              <a:gd name="connsiteY5" fmla="*/ 3094606 h 3636203"/>
              <a:gd name="connsiteX6" fmla="*/ 2493912 w 3884425"/>
              <a:gd name="connsiteY6" fmla="*/ 3396447 h 3636203"/>
              <a:gd name="connsiteX7" fmla="*/ 2724732 w 3884425"/>
              <a:gd name="connsiteY7" fmla="*/ 3600633 h 3636203"/>
              <a:gd name="connsiteX8" fmla="*/ 3763419 w 3884425"/>
              <a:gd name="connsiteY8" fmla="*/ 3600633 h 3636203"/>
              <a:gd name="connsiteX9" fmla="*/ 3798930 w 3884425"/>
              <a:gd name="connsiteY9" fmla="*/ 3245526 h 3636203"/>
              <a:gd name="connsiteX10" fmla="*/ 3186370 w 3884425"/>
              <a:gd name="connsiteY10" fmla="*/ 2668478 h 3636203"/>
              <a:gd name="connsiteX11" fmla="*/ 1765943 w 3884425"/>
              <a:gd name="connsiteY11" fmla="*/ 2180206 h 3636203"/>
              <a:gd name="connsiteX12" fmla="*/ 1526246 w 3884425"/>
              <a:gd name="connsiteY12" fmla="*/ 2100307 h 3636203"/>
              <a:gd name="connsiteX13" fmla="*/ 1410836 w 3884425"/>
              <a:gd name="connsiteY13" fmla="*/ 1825099 h 3636203"/>
              <a:gd name="connsiteX14" fmla="*/ 1330937 w 3884425"/>
              <a:gd name="connsiteY14" fmla="*/ 981721 h 3636203"/>
              <a:gd name="connsiteX15" fmla="*/ 1952374 w 3884425"/>
              <a:gd name="connsiteY15" fmla="*/ 795289 h 3636203"/>
              <a:gd name="connsiteX16" fmla="*/ 3266269 w 3884425"/>
              <a:gd name="connsiteY16" fmla="*/ 528959 h 3636203"/>
              <a:gd name="connsiteX17" fmla="*/ 3479333 w 3884425"/>
              <a:gd name="connsiteY17" fmla="*/ 147220 h 3636203"/>
              <a:gd name="connsiteX18" fmla="*/ 2165438 w 3884425"/>
              <a:gd name="connsiteY18" fmla="*/ 40688 h 363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84425" h="3636203">
                <a:moveTo>
                  <a:pt x="2165438" y="40688"/>
                </a:moveTo>
                <a:cubicBezTo>
                  <a:pt x="1629819" y="150179"/>
                  <a:pt x="625162" y="496408"/>
                  <a:pt x="265617" y="804167"/>
                </a:cubicBezTo>
                <a:cubicBezTo>
                  <a:pt x="-93928" y="1111926"/>
                  <a:pt x="20002" y="1629791"/>
                  <a:pt x="8165" y="1887243"/>
                </a:cubicBezTo>
                <a:cubicBezTo>
                  <a:pt x="-3672" y="2144695"/>
                  <a:pt x="102860" y="2251228"/>
                  <a:pt x="194596" y="2348882"/>
                </a:cubicBezTo>
                <a:cubicBezTo>
                  <a:pt x="286332" y="2446536"/>
                  <a:pt x="246382" y="2348882"/>
                  <a:pt x="558580" y="2473169"/>
                </a:cubicBezTo>
                <a:cubicBezTo>
                  <a:pt x="870778" y="2597456"/>
                  <a:pt x="1745229" y="2940726"/>
                  <a:pt x="2067784" y="3094606"/>
                </a:cubicBezTo>
                <a:cubicBezTo>
                  <a:pt x="2390339" y="3248486"/>
                  <a:pt x="2384421" y="3312109"/>
                  <a:pt x="2493912" y="3396447"/>
                </a:cubicBezTo>
                <a:cubicBezTo>
                  <a:pt x="2603403" y="3480785"/>
                  <a:pt x="2513147" y="3566602"/>
                  <a:pt x="2724732" y="3600633"/>
                </a:cubicBezTo>
                <a:cubicBezTo>
                  <a:pt x="2936317" y="3634664"/>
                  <a:pt x="3584386" y="3659817"/>
                  <a:pt x="3763419" y="3600633"/>
                </a:cubicBezTo>
                <a:cubicBezTo>
                  <a:pt x="3942452" y="3541449"/>
                  <a:pt x="3895105" y="3400885"/>
                  <a:pt x="3798930" y="3245526"/>
                </a:cubicBezTo>
                <a:cubicBezTo>
                  <a:pt x="3702755" y="3090167"/>
                  <a:pt x="3525201" y="2846031"/>
                  <a:pt x="3186370" y="2668478"/>
                </a:cubicBezTo>
                <a:cubicBezTo>
                  <a:pt x="2847539" y="2490925"/>
                  <a:pt x="1765943" y="2180206"/>
                  <a:pt x="1765943" y="2180206"/>
                </a:cubicBezTo>
                <a:cubicBezTo>
                  <a:pt x="1489256" y="2085511"/>
                  <a:pt x="1585430" y="2159491"/>
                  <a:pt x="1526246" y="2100307"/>
                </a:cubicBezTo>
                <a:cubicBezTo>
                  <a:pt x="1467062" y="2041123"/>
                  <a:pt x="1443387" y="2011530"/>
                  <a:pt x="1410836" y="1825099"/>
                </a:cubicBezTo>
                <a:cubicBezTo>
                  <a:pt x="1378284" y="1638668"/>
                  <a:pt x="1240681" y="1153356"/>
                  <a:pt x="1330937" y="981721"/>
                </a:cubicBezTo>
                <a:cubicBezTo>
                  <a:pt x="1421193" y="810086"/>
                  <a:pt x="1629819" y="870749"/>
                  <a:pt x="1952374" y="795289"/>
                </a:cubicBezTo>
                <a:cubicBezTo>
                  <a:pt x="2274929" y="719829"/>
                  <a:pt x="3011776" y="636970"/>
                  <a:pt x="3266269" y="528959"/>
                </a:cubicBezTo>
                <a:cubicBezTo>
                  <a:pt x="3520762" y="420948"/>
                  <a:pt x="3664284" y="225639"/>
                  <a:pt x="3479333" y="147220"/>
                </a:cubicBezTo>
                <a:cubicBezTo>
                  <a:pt x="3294382" y="68801"/>
                  <a:pt x="2701057" y="-68803"/>
                  <a:pt x="2165438" y="40688"/>
                </a:cubicBezTo>
                <a:close/>
              </a:path>
            </a:pathLst>
          </a:cu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79D99B60-0CC9-588B-3B8C-F5EA29E3C48D}"/>
              </a:ext>
            </a:extLst>
          </p:cNvPr>
          <p:cNvSpPr/>
          <p:nvPr/>
        </p:nvSpPr>
        <p:spPr>
          <a:xfrm>
            <a:off x="5242757" y="179282"/>
            <a:ext cx="5219838" cy="3131730"/>
          </a:xfrm>
          <a:custGeom>
            <a:avLst/>
            <a:gdLst>
              <a:gd name="connsiteX0" fmla="*/ 154866 w 5219838"/>
              <a:gd name="connsiteY0" fmla="*/ 95926 h 3131730"/>
              <a:gd name="connsiteX1" fmla="*/ 21701 w 5219838"/>
              <a:gd name="connsiteY1" fmla="*/ 1276656 h 3131730"/>
              <a:gd name="connsiteX2" fmla="*/ 39457 w 5219838"/>
              <a:gd name="connsiteY2" fmla="*/ 1605130 h 3131730"/>
              <a:gd name="connsiteX3" fmla="*/ 394563 w 5219838"/>
              <a:gd name="connsiteY3" fmla="*/ 1738295 h 3131730"/>
              <a:gd name="connsiteX4" fmla="*/ 2294385 w 5219838"/>
              <a:gd name="connsiteY4" fmla="*/ 2324221 h 3131730"/>
              <a:gd name="connsiteX5" fmla="*/ 3608280 w 5219838"/>
              <a:gd name="connsiteY5" fmla="*/ 2936780 h 3131730"/>
              <a:gd name="connsiteX6" fmla="*/ 4149818 w 5219838"/>
              <a:gd name="connsiteY6" fmla="*/ 3114334 h 3131730"/>
              <a:gd name="connsiteX7" fmla="*/ 5144117 w 5219838"/>
              <a:gd name="connsiteY7" fmla="*/ 3078823 h 3131730"/>
              <a:gd name="connsiteX8" fmla="*/ 5002074 w 5219838"/>
              <a:gd name="connsiteY8" fmla="*/ 2705961 h 3131730"/>
              <a:gd name="connsiteX9" fmla="*/ 3821344 w 5219838"/>
              <a:gd name="connsiteY9" fmla="*/ 2022380 h 3131730"/>
              <a:gd name="connsiteX10" fmla="*/ 2321018 w 5219838"/>
              <a:gd name="connsiteY10" fmla="*/ 1685029 h 3131730"/>
              <a:gd name="connsiteX11" fmla="*/ 1655193 w 5219838"/>
              <a:gd name="connsiteY11" fmla="*/ 1560741 h 3131730"/>
              <a:gd name="connsiteX12" fmla="*/ 1468761 w 5219838"/>
              <a:gd name="connsiteY12" fmla="*/ 1418699 h 3131730"/>
              <a:gd name="connsiteX13" fmla="*/ 1406618 w 5219838"/>
              <a:gd name="connsiteY13" fmla="*/ 1036959 h 3131730"/>
              <a:gd name="connsiteX14" fmla="*/ 1300086 w 5219838"/>
              <a:gd name="connsiteY14" fmla="*/ 175825 h 3131730"/>
              <a:gd name="connsiteX15" fmla="*/ 154866 w 5219838"/>
              <a:gd name="connsiteY15" fmla="*/ 95926 h 313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219838" h="3131730">
                <a:moveTo>
                  <a:pt x="154866" y="95926"/>
                </a:moveTo>
                <a:cubicBezTo>
                  <a:pt x="-58198" y="279398"/>
                  <a:pt x="40936" y="1025122"/>
                  <a:pt x="21701" y="1276656"/>
                </a:cubicBezTo>
                <a:cubicBezTo>
                  <a:pt x="2466" y="1528190"/>
                  <a:pt x="-22687" y="1528190"/>
                  <a:pt x="39457" y="1605130"/>
                </a:cubicBezTo>
                <a:cubicBezTo>
                  <a:pt x="101601" y="1682070"/>
                  <a:pt x="18742" y="1618447"/>
                  <a:pt x="394563" y="1738295"/>
                </a:cubicBezTo>
                <a:cubicBezTo>
                  <a:pt x="770384" y="1858144"/>
                  <a:pt x="1758766" y="2124474"/>
                  <a:pt x="2294385" y="2324221"/>
                </a:cubicBezTo>
                <a:cubicBezTo>
                  <a:pt x="2830005" y="2523969"/>
                  <a:pt x="3299041" y="2805095"/>
                  <a:pt x="3608280" y="2936780"/>
                </a:cubicBezTo>
                <a:cubicBezTo>
                  <a:pt x="3917519" y="3068466"/>
                  <a:pt x="3893845" y="3090660"/>
                  <a:pt x="4149818" y="3114334"/>
                </a:cubicBezTo>
                <a:cubicBezTo>
                  <a:pt x="4405791" y="3138008"/>
                  <a:pt x="5002074" y="3146885"/>
                  <a:pt x="5144117" y="3078823"/>
                </a:cubicBezTo>
                <a:cubicBezTo>
                  <a:pt x="5286160" y="3010761"/>
                  <a:pt x="5222536" y="2882035"/>
                  <a:pt x="5002074" y="2705961"/>
                </a:cubicBezTo>
                <a:cubicBezTo>
                  <a:pt x="4781612" y="2529887"/>
                  <a:pt x="4268187" y="2192535"/>
                  <a:pt x="3821344" y="2022380"/>
                </a:cubicBezTo>
                <a:cubicBezTo>
                  <a:pt x="3374501" y="1852225"/>
                  <a:pt x="2682043" y="1761969"/>
                  <a:pt x="2321018" y="1685029"/>
                </a:cubicBezTo>
                <a:cubicBezTo>
                  <a:pt x="1959993" y="1608089"/>
                  <a:pt x="1797236" y="1605129"/>
                  <a:pt x="1655193" y="1560741"/>
                </a:cubicBezTo>
                <a:cubicBezTo>
                  <a:pt x="1513150" y="1516353"/>
                  <a:pt x="1510190" y="1505996"/>
                  <a:pt x="1468761" y="1418699"/>
                </a:cubicBezTo>
                <a:cubicBezTo>
                  <a:pt x="1427332" y="1331402"/>
                  <a:pt x="1434731" y="1244105"/>
                  <a:pt x="1406618" y="1036959"/>
                </a:cubicBezTo>
                <a:cubicBezTo>
                  <a:pt x="1378506" y="829813"/>
                  <a:pt x="1505752" y="329705"/>
                  <a:pt x="1300086" y="175825"/>
                </a:cubicBezTo>
                <a:cubicBezTo>
                  <a:pt x="1094420" y="21945"/>
                  <a:pt x="367930" y="-87546"/>
                  <a:pt x="154866" y="9592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6AF98AE7-132A-CF9D-81BB-EE5AEAC9874D}"/>
              </a:ext>
            </a:extLst>
          </p:cNvPr>
          <p:cNvSpPr/>
          <p:nvPr/>
        </p:nvSpPr>
        <p:spPr>
          <a:xfrm>
            <a:off x="6506729" y="2169558"/>
            <a:ext cx="2755352" cy="1723525"/>
          </a:xfrm>
          <a:custGeom>
            <a:avLst/>
            <a:gdLst>
              <a:gd name="connsiteX0" fmla="*/ 1154700 w 2755352"/>
              <a:gd name="connsiteY0" fmla="*/ 58737 h 1723525"/>
              <a:gd name="connsiteX1" fmla="*/ 116013 w 2755352"/>
              <a:gd name="connsiteY1" fmla="*/ 706807 h 1723525"/>
              <a:gd name="connsiteX2" fmla="*/ 36114 w 2755352"/>
              <a:gd name="connsiteY2" fmla="*/ 1479164 h 1723525"/>
              <a:gd name="connsiteX3" fmla="*/ 213667 w 2755352"/>
              <a:gd name="connsiteY3" fmla="*/ 1709984 h 1723525"/>
              <a:gd name="connsiteX4" fmla="*/ 994902 w 2755352"/>
              <a:gd name="connsiteY4" fmla="*/ 1647840 h 1723525"/>
              <a:gd name="connsiteX5" fmla="*/ 1074801 w 2755352"/>
              <a:gd name="connsiteY5" fmla="*/ 1248345 h 1723525"/>
              <a:gd name="connsiteX6" fmla="*/ 1092556 w 2755352"/>
              <a:gd name="connsiteY6" fmla="*/ 733440 h 1723525"/>
              <a:gd name="connsiteX7" fmla="*/ 2450840 w 2755352"/>
              <a:gd name="connsiteY7" fmla="*/ 458232 h 1723525"/>
              <a:gd name="connsiteX8" fmla="*/ 2655026 w 2755352"/>
              <a:gd name="connsiteY8" fmla="*/ 76492 h 1723525"/>
              <a:gd name="connsiteX9" fmla="*/ 1154700 w 2755352"/>
              <a:gd name="connsiteY9" fmla="*/ 58737 h 172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55352" h="1723525">
                <a:moveTo>
                  <a:pt x="1154700" y="58737"/>
                </a:moveTo>
                <a:cubicBezTo>
                  <a:pt x="731531" y="163789"/>
                  <a:pt x="302444" y="470069"/>
                  <a:pt x="116013" y="706807"/>
                </a:cubicBezTo>
                <a:cubicBezTo>
                  <a:pt x="-70418" y="943545"/>
                  <a:pt x="19838" y="1311968"/>
                  <a:pt x="36114" y="1479164"/>
                </a:cubicBezTo>
                <a:cubicBezTo>
                  <a:pt x="52390" y="1646360"/>
                  <a:pt x="53869" y="1681871"/>
                  <a:pt x="213667" y="1709984"/>
                </a:cubicBezTo>
                <a:cubicBezTo>
                  <a:pt x="373465" y="1738097"/>
                  <a:pt x="851380" y="1724780"/>
                  <a:pt x="994902" y="1647840"/>
                </a:cubicBezTo>
                <a:cubicBezTo>
                  <a:pt x="1138424" y="1570900"/>
                  <a:pt x="1058525" y="1400745"/>
                  <a:pt x="1074801" y="1248345"/>
                </a:cubicBezTo>
                <a:cubicBezTo>
                  <a:pt x="1091077" y="1095945"/>
                  <a:pt x="863216" y="865125"/>
                  <a:pt x="1092556" y="733440"/>
                </a:cubicBezTo>
                <a:cubicBezTo>
                  <a:pt x="1321896" y="601755"/>
                  <a:pt x="2190428" y="567723"/>
                  <a:pt x="2450840" y="458232"/>
                </a:cubicBezTo>
                <a:cubicBezTo>
                  <a:pt x="2711252" y="348741"/>
                  <a:pt x="2869570" y="144554"/>
                  <a:pt x="2655026" y="76492"/>
                </a:cubicBezTo>
                <a:cubicBezTo>
                  <a:pt x="2440482" y="8430"/>
                  <a:pt x="1577869" y="-46315"/>
                  <a:pt x="1154700" y="58737"/>
                </a:cubicBezTo>
                <a:close/>
              </a:path>
            </a:pathLst>
          </a:cu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DBED5A50-4AEB-25FF-027F-3244BE0F8145}"/>
              </a:ext>
            </a:extLst>
          </p:cNvPr>
          <p:cNvSpPr/>
          <p:nvPr/>
        </p:nvSpPr>
        <p:spPr>
          <a:xfrm>
            <a:off x="1900613" y="3160955"/>
            <a:ext cx="2945431" cy="1793112"/>
          </a:xfrm>
          <a:custGeom>
            <a:avLst/>
            <a:gdLst>
              <a:gd name="connsiteX0" fmla="*/ 1464024 w 2945431"/>
              <a:gd name="connsiteY0" fmla="*/ 52762 h 1793112"/>
              <a:gd name="connsiteX1" fmla="*/ 194517 w 2945431"/>
              <a:gd name="connsiteY1" fmla="*/ 736342 h 1793112"/>
              <a:gd name="connsiteX2" fmla="*/ 52474 w 2945431"/>
              <a:gd name="connsiteY2" fmla="*/ 1340024 h 1793112"/>
              <a:gd name="connsiteX3" fmla="*/ 87985 w 2945431"/>
              <a:gd name="connsiteY3" fmla="*/ 1730641 h 1793112"/>
              <a:gd name="connsiteX4" fmla="*/ 1029018 w 2945431"/>
              <a:gd name="connsiteY4" fmla="*/ 1775029 h 1793112"/>
              <a:gd name="connsiteX5" fmla="*/ 1206571 w 2945431"/>
              <a:gd name="connsiteY5" fmla="*/ 1553088 h 1793112"/>
              <a:gd name="connsiteX6" fmla="*/ 1188816 w 2945431"/>
              <a:gd name="connsiteY6" fmla="*/ 851752 h 1793112"/>
              <a:gd name="connsiteX7" fmla="*/ 2085461 w 2945431"/>
              <a:gd name="connsiteY7" fmla="*/ 612055 h 1793112"/>
              <a:gd name="connsiteX8" fmla="*/ 2813430 w 2945431"/>
              <a:gd name="connsiteY8" fmla="*/ 425624 h 1793112"/>
              <a:gd name="connsiteX9" fmla="*/ 2813430 w 2945431"/>
              <a:gd name="connsiteY9" fmla="*/ 88272 h 1793112"/>
              <a:gd name="connsiteX10" fmla="*/ 1464024 w 2945431"/>
              <a:gd name="connsiteY10" fmla="*/ 52762 h 1793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45431" h="1793112">
                <a:moveTo>
                  <a:pt x="1464024" y="52762"/>
                </a:moveTo>
                <a:cubicBezTo>
                  <a:pt x="1027539" y="160774"/>
                  <a:pt x="429775" y="521798"/>
                  <a:pt x="194517" y="736342"/>
                </a:cubicBezTo>
                <a:cubicBezTo>
                  <a:pt x="-40741" y="950886"/>
                  <a:pt x="70229" y="1174308"/>
                  <a:pt x="52474" y="1340024"/>
                </a:cubicBezTo>
                <a:cubicBezTo>
                  <a:pt x="34719" y="1505740"/>
                  <a:pt x="-74772" y="1658140"/>
                  <a:pt x="87985" y="1730641"/>
                </a:cubicBezTo>
                <a:cubicBezTo>
                  <a:pt x="250742" y="1803142"/>
                  <a:pt x="842587" y="1804621"/>
                  <a:pt x="1029018" y="1775029"/>
                </a:cubicBezTo>
                <a:cubicBezTo>
                  <a:pt x="1215449" y="1745437"/>
                  <a:pt x="1179938" y="1706968"/>
                  <a:pt x="1206571" y="1553088"/>
                </a:cubicBezTo>
                <a:cubicBezTo>
                  <a:pt x="1233204" y="1399209"/>
                  <a:pt x="1042334" y="1008591"/>
                  <a:pt x="1188816" y="851752"/>
                </a:cubicBezTo>
                <a:cubicBezTo>
                  <a:pt x="1335298" y="694913"/>
                  <a:pt x="2085461" y="612055"/>
                  <a:pt x="2085461" y="612055"/>
                </a:cubicBezTo>
                <a:cubicBezTo>
                  <a:pt x="2356230" y="541034"/>
                  <a:pt x="2692102" y="512921"/>
                  <a:pt x="2813430" y="425624"/>
                </a:cubicBezTo>
                <a:cubicBezTo>
                  <a:pt x="2934758" y="338327"/>
                  <a:pt x="3036851" y="150416"/>
                  <a:pt x="2813430" y="88272"/>
                </a:cubicBezTo>
                <a:cubicBezTo>
                  <a:pt x="2590009" y="26128"/>
                  <a:pt x="1900509" y="-55250"/>
                  <a:pt x="1464024" y="52762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1D32F639-EBF3-7914-8CA9-00449E86BBB7}"/>
              </a:ext>
            </a:extLst>
          </p:cNvPr>
          <p:cNvSpPr/>
          <p:nvPr/>
        </p:nvSpPr>
        <p:spPr>
          <a:xfrm>
            <a:off x="4393369" y="3929880"/>
            <a:ext cx="2161449" cy="2050642"/>
          </a:xfrm>
          <a:custGeom>
            <a:avLst/>
            <a:gdLst>
              <a:gd name="connsiteX0" fmla="*/ 631392 w 2161449"/>
              <a:gd name="connsiteY0" fmla="*/ 47316 h 2050642"/>
              <a:gd name="connsiteX1" fmla="*/ 45466 w 2161449"/>
              <a:gd name="connsiteY1" fmla="*/ 642120 h 2050642"/>
              <a:gd name="connsiteX2" fmla="*/ 54344 w 2161449"/>
              <a:gd name="connsiteY2" fmla="*/ 1760706 h 2050642"/>
              <a:gd name="connsiteX3" fmla="*/ 178631 w 2161449"/>
              <a:gd name="connsiteY3" fmla="*/ 2009281 h 2050642"/>
              <a:gd name="connsiteX4" fmla="*/ 835579 w 2161449"/>
              <a:gd name="connsiteY4" fmla="*/ 2035914 h 2050642"/>
              <a:gd name="connsiteX5" fmla="*/ 995377 w 2161449"/>
              <a:gd name="connsiteY5" fmla="*/ 1858361 h 2050642"/>
              <a:gd name="connsiteX6" fmla="*/ 1039765 w 2161449"/>
              <a:gd name="connsiteY6" fmla="*/ 890695 h 2050642"/>
              <a:gd name="connsiteX7" fmla="*/ 1190685 w 2161449"/>
              <a:gd name="connsiteY7" fmla="*/ 615487 h 2050642"/>
              <a:gd name="connsiteX8" fmla="*/ 1971920 w 2161449"/>
              <a:gd name="connsiteY8" fmla="*/ 455689 h 2050642"/>
              <a:gd name="connsiteX9" fmla="*/ 2051819 w 2161449"/>
              <a:gd name="connsiteY9" fmla="*/ 82827 h 2050642"/>
              <a:gd name="connsiteX10" fmla="*/ 631392 w 2161449"/>
              <a:gd name="connsiteY10" fmla="*/ 47316 h 205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61449" h="2050642">
                <a:moveTo>
                  <a:pt x="631392" y="47316"/>
                </a:moveTo>
                <a:cubicBezTo>
                  <a:pt x="297000" y="140531"/>
                  <a:pt x="141641" y="356555"/>
                  <a:pt x="45466" y="642120"/>
                </a:cubicBezTo>
                <a:cubicBezTo>
                  <a:pt x="-50709" y="927685"/>
                  <a:pt x="32150" y="1532846"/>
                  <a:pt x="54344" y="1760706"/>
                </a:cubicBezTo>
                <a:cubicBezTo>
                  <a:pt x="76538" y="1988566"/>
                  <a:pt x="48425" y="1963413"/>
                  <a:pt x="178631" y="2009281"/>
                </a:cubicBezTo>
                <a:cubicBezTo>
                  <a:pt x="308837" y="2055149"/>
                  <a:pt x="699455" y="2061067"/>
                  <a:pt x="835579" y="2035914"/>
                </a:cubicBezTo>
                <a:cubicBezTo>
                  <a:pt x="971703" y="2010761"/>
                  <a:pt x="961346" y="2049231"/>
                  <a:pt x="995377" y="1858361"/>
                </a:cubicBezTo>
                <a:cubicBezTo>
                  <a:pt x="1029408" y="1667491"/>
                  <a:pt x="1007214" y="1097841"/>
                  <a:pt x="1039765" y="890695"/>
                </a:cubicBezTo>
                <a:cubicBezTo>
                  <a:pt x="1072316" y="683549"/>
                  <a:pt x="1035326" y="687988"/>
                  <a:pt x="1190685" y="615487"/>
                </a:cubicBezTo>
                <a:cubicBezTo>
                  <a:pt x="1346044" y="542986"/>
                  <a:pt x="1828398" y="544466"/>
                  <a:pt x="1971920" y="455689"/>
                </a:cubicBezTo>
                <a:cubicBezTo>
                  <a:pt x="2115442" y="366912"/>
                  <a:pt x="2272281" y="149409"/>
                  <a:pt x="2051819" y="82827"/>
                </a:cubicBezTo>
                <a:cubicBezTo>
                  <a:pt x="1831357" y="16245"/>
                  <a:pt x="965784" y="-45899"/>
                  <a:pt x="631392" y="4731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7BE05492-683F-F9C9-FE50-382453D64CE9}"/>
              </a:ext>
            </a:extLst>
          </p:cNvPr>
          <p:cNvSpPr/>
          <p:nvPr/>
        </p:nvSpPr>
        <p:spPr>
          <a:xfrm>
            <a:off x="1896493" y="4365482"/>
            <a:ext cx="1214815" cy="2206168"/>
          </a:xfrm>
          <a:custGeom>
            <a:avLst/>
            <a:gdLst>
              <a:gd name="connsiteX0" fmla="*/ 92105 w 1214815"/>
              <a:gd name="connsiteY0" fmla="*/ 144374 h 2206168"/>
              <a:gd name="connsiteX1" fmla="*/ 29961 w 1214815"/>
              <a:gd name="connsiteY1" fmla="*/ 1884398 h 2206168"/>
              <a:gd name="connsiteX2" fmla="*/ 207515 w 1214815"/>
              <a:gd name="connsiteY2" fmla="*/ 2177361 h 2206168"/>
              <a:gd name="connsiteX3" fmla="*/ 944361 w 1214815"/>
              <a:gd name="connsiteY3" fmla="*/ 2186238 h 2206168"/>
              <a:gd name="connsiteX4" fmla="*/ 1166303 w 1214815"/>
              <a:gd name="connsiteY4" fmla="*/ 2097462 h 2206168"/>
              <a:gd name="connsiteX5" fmla="*/ 1210691 w 1214815"/>
              <a:gd name="connsiteY5" fmla="*/ 1822254 h 2206168"/>
              <a:gd name="connsiteX6" fmla="*/ 1201814 w 1214815"/>
              <a:gd name="connsiteY6" fmla="*/ 375194 h 2206168"/>
              <a:gd name="connsiteX7" fmla="*/ 1113037 w 1214815"/>
              <a:gd name="connsiteY7" fmla="*/ 135497 h 2206168"/>
              <a:gd name="connsiteX8" fmla="*/ 891095 w 1214815"/>
              <a:gd name="connsiteY8" fmla="*/ 99986 h 2206168"/>
              <a:gd name="connsiteX9" fmla="*/ 92105 w 1214815"/>
              <a:gd name="connsiteY9" fmla="*/ 144374 h 2206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4815" h="2206168">
                <a:moveTo>
                  <a:pt x="92105" y="144374"/>
                </a:moveTo>
                <a:cubicBezTo>
                  <a:pt x="-51417" y="441776"/>
                  <a:pt x="10726" y="1545567"/>
                  <a:pt x="29961" y="1884398"/>
                </a:cubicBezTo>
                <a:cubicBezTo>
                  <a:pt x="49196" y="2223229"/>
                  <a:pt x="55115" y="2127054"/>
                  <a:pt x="207515" y="2177361"/>
                </a:cubicBezTo>
                <a:cubicBezTo>
                  <a:pt x="359915" y="2227668"/>
                  <a:pt x="784563" y="2199554"/>
                  <a:pt x="944361" y="2186238"/>
                </a:cubicBezTo>
                <a:cubicBezTo>
                  <a:pt x="1104159" y="2172922"/>
                  <a:pt x="1121915" y="2158126"/>
                  <a:pt x="1166303" y="2097462"/>
                </a:cubicBezTo>
                <a:cubicBezTo>
                  <a:pt x="1210691" y="2036798"/>
                  <a:pt x="1204773" y="2109299"/>
                  <a:pt x="1210691" y="1822254"/>
                </a:cubicBezTo>
                <a:cubicBezTo>
                  <a:pt x="1216610" y="1535209"/>
                  <a:pt x="1218090" y="656320"/>
                  <a:pt x="1201814" y="375194"/>
                </a:cubicBezTo>
                <a:cubicBezTo>
                  <a:pt x="1185538" y="94068"/>
                  <a:pt x="1164823" y="181365"/>
                  <a:pt x="1113037" y="135497"/>
                </a:cubicBezTo>
                <a:cubicBezTo>
                  <a:pt x="1061251" y="89629"/>
                  <a:pt x="1055332" y="98507"/>
                  <a:pt x="891095" y="99986"/>
                </a:cubicBezTo>
                <a:cubicBezTo>
                  <a:pt x="726858" y="101465"/>
                  <a:pt x="235627" y="-153028"/>
                  <a:pt x="92105" y="144374"/>
                </a:cubicBezTo>
                <a:close/>
              </a:path>
            </a:pathLst>
          </a:cu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5B0594A-AB57-C9B4-EFDB-E3825D0EB82F}"/>
              </a:ext>
            </a:extLst>
          </p:cNvPr>
          <p:cNvSpPr txBox="1"/>
          <p:nvPr/>
        </p:nvSpPr>
        <p:spPr>
          <a:xfrm>
            <a:off x="4820575" y="727969"/>
            <a:ext cx="43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574C736-5923-35A7-DB91-C8507BC1B717}"/>
              </a:ext>
            </a:extLst>
          </p:cNvPr>
          <p:cNvSpPr txBox="1"/>
          <p:nvPr/>
        </p:nvSpPr>
        <p:spPr>
          <a:xfrm>
            <a:off x="3357239" y="1661604"/>
            <a:ext cx="43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2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A3D7193-6D53-E1DF-B006-9B5DA9EC30A1}"/>
              </a:ext>
            </a:extLst>
          </p:cNvPr>
          <p:cNvSpPr txBox="1"/>
          <p:nvPr/>
        </p:nvSpPr>
        <p:spPr>
          <a:xfrm>
            <a:off x="2398451" y="3170808"/>
            <a:ext cx="43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970A1AA-6C2F-6BF2-C589-48491285D692}"/>
              </a:ext>
            </a:extLst>
          </p:cNvPr>
          <p:cNvSpPr txBox="1"/>
          <p:nvPr/>
        </p:nvSpPr>
        <p:spPr>
          <a:xfrm>
            <a:off x="1529918" y="5267417"/>
            <a:ext cx="43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4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42EDBE4-E892-7293-2A04-32AE5F8DCFC0}"/>
              </a:ext>
            </a:extLst>
          </p:cNvPr>
          <p:cNvSpPr txBox="1"/>
          <p:nvPr/>
        </p:nvSpPr>
        <p:spPr>
          <a:xfrm>
            <a:off x="4095566" y="4699247"/>
            <a:ext cx="43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7D25D95-0D3A-AC96-019B-A958E9112896}"/>
              </a:ext>
            </a:extLst>
          </p:cNvPr>
          <p:cNvSpPr txBox="1"/>
          <p:nvPr/>
        </p:nvSpPr>
        <p:spPr>
          <a:xfrm>
            <a:off x="6332738" y="2586361"/>
            <a:ext cx="43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2</a:t>
            </a:r>
            <a:endParaRPr lang="zh-CN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49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186</Words>
  <Application>Microsoft Office PowerPoint</Application>
  <PresentationFormat>宽屏</PresentationFormat>
  <Paragraphs>77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651943559@qq.com</dc:creator>
  <cp:lastModifiedBy>651943559@qq.com</cp:lastModifiedBy>
  <cp:revision>8</cp:revision>
  <dcterms:created xsi:type="dcterms:W3CDTF">2024-07-30T05:06:34Z</dcterms:created>
  <dcterms:modified xsi:type="dcterms:W3CDTF">2024-11-28T13:21:15Z</dcterms:modified>
</cp:coreProperties>
</file>