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00A3F1-8358-691B-3D53-5352DB820C1F}"/>
              </a:ext>
            </a:extLst>
          </p:cNvPr>
          <p:cNvSpPr/>
          <p:nvPr/>
        </p:nvSpPr>
        <p:spPr>
          <a:xfrm>
            <a:off x="8325613" y="579897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04B0EA-23E6-2210-BB2C-50FB428E7839}"/>
              </a:ext>
            </a:extLst>
          </p:cNvPr>
          <p:cNvSpPr/>
          <p:nvPr/>
        </p:nvSpPr>
        <p:spPr>
          <a:xfrm>
            <a:off x="6484096" y="565334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9FE9F6-DD97-CEF5-CF33-F543AFE5C249}"/>
              </a:ext>
            </a:extLst>
          </p:cNvPr>
          <p:cNvSpPr/>
          <p:nvPr/>
        </p:nvSpPr>
        <p:spPr>
          <a:xfrm>
            <a:off x="3716918" y="593751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C90293F-3A36-8397-BFE3-3366883D0094}"/>
              </a:ext>
            </a:extLst>
          </p:cNvPr>
          <p:cNvSpPr/>
          <p:nvPr/>
        </p:nvSpPr>
        <p:spPr>
          <a:xfrm>
            <a:off x="4672203" y="4759903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8AF1218-2056-8D82-82FE-A8B98779F8F2}"/>
              </a:ext>
            </a:extLst>
          </p:cNvPr>
          <p:cNvSpPr/>
          <p:nvPr/>
        </p:nvSpPr>
        <p:spPr>
          <a:xfrm>
            <a:off x="3753069" y="539572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3F7254DD-8363-5AC4-6296-E09AA177AA3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524727" y="4618245"/>
            <a:ext cx="383818" cy="11711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A230B38-534F-6E5B-13F1-DA74BEEBDBD2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4130918" y="5648425"/>
            <a:ext cx="151" cy="2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02B2E24-A8DB-F4DF-CE34-F07839D50E03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16200000" flipH="1">
            <a:off x="5815429" y="4498676"/>
            <a:ext cx="641440" cy="16678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92165A1-277B-222C-26EE-DA07CB1FDBEC}"/>
              </a:ext>
            </a:extLst>
          </p:cNvPr>
          <p:cNvSpPr/>
          <p:nvPr/>
        </p:nvSpPr>
        <p:spPr>
          <a:xfrm>
            <a:off x="5739003" y="415770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A722E5A-0F88-BC6C-18A4-9140FA0D7AE1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rot="5400000">
            <a:off x="5660503" y="4051402"/>
            <a:ext cx="350201" cy="10668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C1F1724-501D-7272-AF05-08A41AD08EDF}"/>
              </a:ext>
            </a:extLst>
          </p:cNvPr>
          <p:cNvSpPr/>
          <p:nvPr/>
        </p:nvSpPr>
        <p:spPr>
          <a:xfrm>
            <a:off x="8433083" y="529067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330D72F-4DB4-664C-FC84-EA28F9A69268}"/>
              </a:ext>
            </a:extLst>
          </p:cNvPr>
          <p:cNvCxnSpPr>
            <a:cxnSpLocks/>
            <a:stCxn id="48" idx="2"/>
            <a:endCxn id="2" idx="0"/>
          </p:cNvCxnSpPr>
          <p:nvPr/>
        </p:nvCxnSpPr>
        <p:spPr>
          <a:xfrm>
            <a:off x="8811083" y="5543376"/>
            <a:ext cx="530" cy="25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23EB963-97B3-F4B0-8B3B-CDE11E45F8FE}"/>
              </a:ext>
            </a:extLst>
          </p:cNvPr>
          <p:cNvSpPr/>
          <p:nvPr/>
        </p:nvSpPr>
        <p:spPr>
          <a:xfrm>
            <a:off x="8377128" y="4762156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99847F5-6E7B-D48D-073D-C4424EBC63E8}"/>
              </a:ext>
            </a:extLst>
          </p:cNvPr>
          <p:cNvCxnSpPr>
            <a:cxnSpLocks/>
            <a:stCxn id="52" idx="2"/>
            <a:endCxn id="48" idx="0"/>
          </p:cNvCxnSpPr>
          <p:nvPr/>
        </p:nvCxnSpPr>
        <p:spPr>
          <a:xfrm>
            <a:off x="8809128" y="5014860"/>
            <a:ext cx="1955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6A04D5B2-AA2B-81ED-639E-24DBF08ACD1D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rot="16200000" flipH="1">
            <a:off x="7412838" y="3365866"/>
            <a:ext cx="352454" cy="24401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5860450-FBE8-C3A1-574C-C8CB4A320FE2}"/>
              </a:ext>
            </a:extLst>
          </p:cNvPr>
          <p:cNvSpPr/>
          <p:nvPr/>
        </p:nvSpPr>
        <p:spPr>
          <a:xfrm>
            <a:off x="6876825" y="351111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4CAFB0E-CE9C-7797-6B37-C5D9C64536A9}"/>
              </a:ext>
            </a:extLst>
          </p:cNvPr>
          <p:cNvCxnSpPr>
            <a:cxnSpLocks/>
            <a:stCxn id="59" idx="2"/>
            <a:endCxn id="43" idx="0"/>
          </p:cNvCxnSpPr>
          <p:nvPr/>
        </p:nvCxnSpPr>
        <p:spPr>
          <a:xfrm rot="5400000">
            <a:off x="6740619" y="3391496"/>
            <a:ext cx="394590" cy="11378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01AC148-A04D-87F6-35B1-CC8976513122}"/>
              </a:ext>
            </a:extLst>
          </p:cNvPr>
          <p:cNvSpPr/>
          <p:nvPr/>
        </p:nvSpPr>
        <p:spPr>
          <a:xfrm>
            <a:off x="9997037" y="418244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E72372B-F547-F864-A8A9-FD4B58A1074D}"/>
              </a:ext>
            </a:extLst>
          </p:cNvPr>
          <p:cNvSpPr/>
          <p:nvPr/>
        </p:nvSpPr>
        <p:spPr>
          <a:xfrm>
            <a:off x="9962691" y="468601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EF2B201-A732-5270-875F-84F2159734B2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375037" y="4435148"/>
            <a:ext cx="1654" cy="2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6F848FE1-5EC3-C1D1-2D5A-992475F36C6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731265" y="2538672"/>
            <a:ext cx="419332" cy="28682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A44D4BD-F0DF-9D95-1721-081258739248}"/>
              </a:ext>
            </a:extLst>
          </p:cNvPr>
          <p:cNvSpPr/>
          <p:nvPr/>
        </p:nvSpPr>
        <p:spPr>
          <a:xfrm>
            <a:off x="5209302" y="279350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B50ABDF-A82C-A662-601B-FF923495C462}"/>
              </a:ext>
            </a:extLst>
          </p:cNvPr>
          <p:cNvCxnSpPr>
            <a:cxnSpLocks/>
            <a:stCxn id="71" idx="2"/>
            <a:endCxn id="59" idx="0"/>
          </p:cNvCxnSpPr>
          <p:nvPr/>
        </p:nvCxnSpPr>
        <p:spPr>
          <a:xfrm rot="16200000" flipH="1">
            <a:off x="6440258" y="2444545"/>
            <a:ext cx="465610" cy="16675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63F08AF-6438-0DB9-42E5-72E0016A35A5}"/>
              </a:ext>
            </a:extLst>
          </p:cNvPr>
          <p:cNvSpPr/>
          <p:nvPr/>
        </p:nvSpPr>
        <p:spPr>
          <a:xfrm>
            <a:off x="4039171" y="348338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325ECCB0-275A-D3EC-E026-F5E32DCC40F5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rot="5400000">
            <a:off x="4963296" y="2607378"/>
            <a:ext cx="437883" cy="13141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5BE9F43-5613-53D5-A4A3-0E07B5A184F7}"/>
              </a:ext>
            </a:extLst>
          </p:cNvPr>
          <p:cNvSpPr/>
          <p:nvPr/>
        </p:nvSpPr>
        <p:spPr>
          <a:xfrm>
            <a:off x="3026871" y="184507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JOIN-ANTI-5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07F51A78-F677-A41E-CEED-43792E996A94}"/>
              </a:ext>
            </a:extLst>
          </p:cNvPr>
          <p:cNvCxnSpPr>
            <a:cxnSpLocks/>
            <a:stCxn id="85" idx="2"/>
            <a:endCxn id="71" idx="0"/>
          </p:cNvCxnSpPr>
          <p:nvPr/>
        </p:nvCxnSpPr>
        <p:spPr>
          <a:xfrm rot="16200000" flipH="1">
            <a:off x="4399873" y="1354073"/>
            <a:ext cx="696426" cy="21824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5CC8AB0-D1CC-60A5-B2BD-EC6EB7F3F62B}"/>
              </a:ext>
            </a:extLst>
          </p:cNvPr>
          <p:cNvSpPr/>
          <p:nvPr/>
        </p:nvSpPr>
        <p:spPr>
          <a:xfrm>
            <a:off x="1910010" y="38133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4D8F1A97-BFA2-B28D-BC9A-F22A8FEAE8A6}"/>
              </a:ext>
            </a:extLst>
          </p:cNvPr>
          <p:cNvSpPr/>
          <p:nvPr/>
        </p:nvSpPr>
        <p:spPr>
          <a:xfrm>
            <a:off x="2018964" y="33153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F00901B-6622-B19E-8ABD-1FE27EF3877E}"/>
              </a:ext>
            </a:extLst>
          </p:cNvPr>
          <p:cNvSpPr/>
          <p:nvPr/>
        </p:nvSpPr>
        <p:spPr>
          <a:xfrm>
            <a:off x="1968921" y="277504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D3B15C9-FE1A-0ECA-171A-0EE0F1417E20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 flipH="1">
            <a:off x="2396964" y="3027749"/>
            <a:ext cx="3957" cy="28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D3C76EF-16A2-D4E4-8979-DB976D46E0D5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2396010" y="3568102"/>
            <a:ext cx="954" cy="24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93F566E5-7AD8-8369-5B97-1C9705B89FF8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 rot="5400000">
            <a:off x="2689912" y="1808085"/>
            <a:ext cx="677969" cy="12559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772A4638-0E86-6F8E-B993-F51FC9662D35}"/>
              </a:ext>
            </a:extLst>
          </p:cNvPr>
          <p:cNvCxnSpPr>
            <a:cxnSpLocks/>
            <a:stCxn id="168" idx="2"/>
            <a:endCxn id="85" idx="0"/>
          </p:cNvCxnSpPr>
          <p:nvPr/>
        </p:nvCxnSpPr>
        <p:spPr>
          <a:xfrm>
            <a:off x="3654151" y="1581163"/>
            <a:ext cx="2720" cy="26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79A74E98-C7FD-4A91-705C-20A3E761B882}"/>
              </a:ext>
            </a:extLst>
          </p:cNvPr>
          <p:cNvSpPr txBox="1"/>
          <p:nvPr/>
        </p:nvSpPr>
        <p:spPr>
          <a:xfrm>
            <a:off x="9332651" y="5545873"/>
            <a:ext cx="1107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l_commitdate 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C0B869A-595A-CEA9-14F7-56916EE0FBD1}"/>
              </a:ext>
            </a:extLst>
          </p:cNvPr>
          <p:cNvSpPr txBox="1"/>
          <p:nvPr/>
        </p:nvSpPr>
        <p:spPr>
          <a:xfrm>
            <a:off x="9103312" y="5272143"/>
            <a:ext cx="2118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l_receiptdate&gt; l_commitdate 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5514828-995F-5557-386D-7855CE88469E}"/>
              </a:ext>
            </a:extLst>
          </p:cNvPr>
          <p:cNvSpPr txBox="1"/>
          <p:nvPr/>
        </p:nvSpPr>
        <p:spPr>
          <a:xfrm>
            <a:off x="9211325" y="4758721"/>
            <a:ext cx="589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#0,1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481C90BD-B9DA-5B09-11A8-810F2ABCD57A}"/>
              </a:ext>
            </a:extLst>
          </p:cNvPr>
          <p:cNvSpPr txBox="1"/>
          <p:nvPr/>
        </p:nvSpPr>
        <p:spPr>
          <a:xfrm>
            <a:off x="5525613" y="5502964"/>
            <a:ext cx="1026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_suppkey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651A0A7-7538-341D-582A-BE7920E93857}"/>
              </a:ext>
            </a:extLst>
          </p:cNvPr>
          <p:cNvSpPr txBox="1"/>
          <p:nvPr/>
        </p:nvSpPr>
        <p:spPr>
          <a:xfrm>
            <a:off x="2720267" y="5831437"/>
            <a:ext cx="1026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C57C4D1-6917-80AC-BBF9-660D3993B36D}"/>
              </a:ext>
            </a:extLst>
          </p:cNvPr>
          <p:cNvSpPr txBox="1"/>
          <p:nvPr/>
        </p:nvSpPr>
        <p:spPr>
          <a:xfrm>
            <a:off x="1775535" y="5397624"/>
            <a:ext cx="2192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n_name= SAUDI ARABIA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8639335B-E412-A3FF-FA83-8632BFFCA5E9}"/>
              </a:ext>
            </a:extLst>
          </p:cNvPr>
          <p:cNvSpPr txBox="1"/>
          <p:nvPr/>
        </p:nvSpPr>
        <p:spPr>
          <a:xfrm>
            <a:off x="2668481" y="4749839"/>
            <a:ext cx="2118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 = n_nationkey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BD2E4DA-F066-FE67-AE4D-6F6EB7A59D69}"/>
              </a:ext>
            </a:extLst>
          </p:cNvPr>
          <p:cNvSpPr txBox="1"/>
          <p:nvPr/>
        </p:nvSpPr>
        <p:spPr>
          <a:xfrm>
            <a:off x="4074850" y="4138760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= s_suppkey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3BEF314-23BB-19EC-34E4-F9F79CC0B12F}"/>
              </a:ext>
            </a:extLst>
          </p:cNvPr>
          <p:cNvSpPr txBox="1"/>
          <p:nvPr/>
        </p:nvSpPr>
        <p:spPr>
          <a:xfrm>
            <a:off x="10754558" y="4561931"/>
            <a:ext cx="1107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o_orderstatus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28B2C39-FA5F-B9DB-3E0D-F0F2EB10B8F3}"/>
              </a:ext>
            </a:extLst>
          </p:cNvPr>
          <p:cNvSpPr txBox="1"/>
          <p:nvPr/>
        </p:nvSpPr>
        <p:spPr>
          <a:xfrm>
            <a:off x="10631752" y="4155037"/>
            <a:ext cx="13175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o_orderstatus=F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4D306EA-795E-45E5-6872-519777124B94}"/>
              </a:ext>
            </a:extLst>
          </p:cNvPr>
          <p:cNvSpPr txBox="1"/>
          <p:nvPr/>
        </p:nvSpPr>
        <p:spPr>
          <a:xfrm>
            <a:off x="8062405" y="3483292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 = l_orderkey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2768232-94FB-A083-B731-7B898E43A7B4}"/>
              </a:ext>
            </a:extLst>
          </p:cNvPr>
          <p:cNvSpPr txBox="1"/>
          <p:nvPr/>
        </p:nvSpPr>
        <p:spPr>
          <a:xfrm>
            <a:off x="6439270" y="2889969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l_orderkey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174288-7634-0EE2-4DE7-2A93043DB2F7}"/>
              </a:ext>
            </a:extLst>
          </p:cNvPr>
          <p:cNvSpPr txBox="1"/>
          <p:nvPr/>
        </p:nvSpPr>
        <p:spPr>
          <a:xfrm>
            <a:off x="2986601" y="3363446"/>
            <a:ext cx="11074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573B08D-30F5-B7FD-067A-95CB3742B00B}"/>
              </a:ext>
            </a:extLst>
          </p:cNvPr>
          <p:cNvSpPr txBox="1"/>
          <p:nvPr/>
        </p:nvSpPr>
        <p:spPr>
          <a:xfrm>
            <a:off x="6431872" y="2660629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!= l_suppkey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E9637C87-9EEC-8F4B-B999-BD87239F7AA4}"/>
              </a:ext>
            </a:extLst>
          </p:cNvPr>
          <p:cNvSpPr/>
          <p:nvPr/>
        </p:nvSpPr>
        <p:spPr>
          <a:xfrm>
            <a:off x="3222151" y="132845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CCFAC44E-8C82-0BA3-BC3A-5472C118A6E3}"/>
              </a:ext>
            </a:extLst>
          </p:cNvPr>
          <p:cNvSpPr/>
          <p:nvPr/>
        </p:nvSpPr>
        <p:spPr>
          <a:xfrm>
            <a:off x="3170760" y="81034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0EBCFCD2-E968-B0FD-CCB2-74ED0D595380}"/>
              </a:ext>
            </a:extLst>
          </p:cNvPr>
          <p:cNvSpPr/>
          <p:nvPr/>
        </p:nvSpPr>
        <p:spPr>
          <a:xfrm>
            <a:off x="3185943" y="29195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A905A14A-0F51-6457-CD5F-B8CA5C313964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 flipH="1">
            <a:off x="3654151" y="1062347"/>
            <a:ext cx="2609" cy="26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79F688E6-723C-93D1-3CA7-4CB862502C5C}"/>
              </a:ext>
            </a:extLst>
          </p:cNvPr>
          <p:cNvCxnSpPr>
            <a:cxnSpLocks/>
            <a:stCxn id="170" idx="2"/>
            <a:endCxn id="169" idx="0"/>
          </p:cNvCxnSpPr>
          <p:nvPr/>
        </p:nvCxnSpPr>
        <p:spPr>
          <a:xfrm>
            <a:off x="3653943" y="542562"/>
            <a:ext cx="2817" cy="26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A514564-8E8E-CA91-714B-614CEBA7EDAE}"/>
              </a:ext>
            </a:extLst>
          </p:cNvPr>
          <p:cNvSpPr txBox="1"/>
          <p:nvPr/>
        </p:nvSpPr>
        <p:spPr>
          <a:xfrm>
            <a:off x="4205057" y="1729957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!= l_suppkey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B6AC6BD-B633-27AD-39B0-5C5CDA78FCFA}"/>
              </a:ext>
            </a:extLst>
          </p:cNvPr>
          <p:cNvSpPr txBox="1"/>
          <p:nvPr/>
        </p:nvSpPr>
        <p:spPr>
          <a:xfrm>
            <a:off x="4212456" y="1914904"/>
            <a:ext cx="1796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l_orderkey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F7A825E4-E56A-971E-6D2F-6143B7F8DE87}"/>
              </a:ext>
            </a:extLst>
          </p:cNvPr>
          <p:cNvSpPr txBox="1"/>
          <p:nvPr/>
        </p:nvSpPr>
        <p:spPr>
          <a:xfrm>
            <a:off x="944738" y="3674163"/>
            <a:ext cx="1107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l_suppkey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l_commitdate 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4F0833BE-FA87-2CDE-851E-834129B53D5F}"/>
              </a:ext>
            </a:extLst>
          </p:cNvPr>
          <p:cNvSpPr txBox="1"/>
          <p:nvPr/>
        </p:nvSpPr>
        <p:spPr>
          <a:xfrm>
            <a:off x="-30328" y="3293901"/>
            <a:ext cx="21180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l_receiptdate&gt; l_commitdate 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D134EF25-1249-D81A-6B5D-5B253117F703}"/>
              </a:ext>
            </a:extLst>
          </p:cNvPr>
          <p:cNvSpPr txBox="1"/>
          <p:nvPr/>
        </p:nvSpPr>
        <p:spPr>
          <a:xfrm>
            <a:off x="1533623" y="2771602"/>
            <a:ext cx="589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#0,1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109D0661-DF2C-F295-95CC-C812B5866450}"/>
              </a:ext>
            </a:extLst>
          </p:cNvPr>
          <p:cNvSpPr txBox="1"/>
          <p:nvPr/>
        </p:nvSpPr>
        <p:spPr>
          <a:xfrm>
            <a:off x="4047481" y="1308266"/>
            <a:ext cx="8352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#s_name</a:t>
            </a:r>
          </a:p>
        </p:txBody>
      </p:sp>
    </p:spTree>
    <p:extLst>
      <p:ext uri="{BB962C8B-B14F-4D97-AF65-F5344CB8AC3E}">
        <p14:creationId xmlns:p14="http://schemas.microsoft.com/office/powerpoint/2010/main" val="39097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9F53-8DF5-3849-F07F-D1A9DE28C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3C218B0-8D78-D52D-3CF0-D8D04B43E0CD}"/>
              </a:ext>
            </a:extLst>
          </p:cNvPr>
          <p:cNvSpPr/>
          <p:nvPr/>
        </p:nvSpPr>
        <p:spPr>
          <a:xfrm>
            <a:off x="8325613" y="579897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4F6B5D7-C819-1287-8F57-E4529BD0A567}"/>
              </a:ext>
            </a:extLst>
          </p:cNvPr>
          <p:cNvSpPr/>
          <p:nvPr/>
        </p:nvSpPr>
        <p:spPr>
          <a:xfrm>
            <a:off x="6484096" y="565334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5F34733-3A1D-E60C-1CEF-5E3CFF973025}"/>
              </a:ext>
            </a:extLst>
          </p:cNvPr>
          <p:cNvSpPr/>
          <p:nvPr/>
        </p:nvSpPr>
        <p:spPr>
          <a:xfrm>
            <a:off x="3716918" y="5937516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9A3F2B-74EB-0567-5DAA-D88739EB770E}"/>
              </a:ext>
            </a:extLst>
          </p:cNvPr>
          <p:cNvSpPr/>
          <p:nvPr/>
        </p:nvSpPr>
        <p:spPr>
          <a:xfrm>
            <a:off x="4672203" y="4759903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B8C976E-D542-E724-C940-AAEB0F933891}"/>
              </a:ext>
            </a:extLst>
          </p:cNvPr>
          <p:cNvSpPr/>
          <p:nvPr/>
        </p:nvSpPr>
        <p:spPr>
          <a:xfrm>
            <a:off x="3753069" y="539572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295C970D-0E02-A839-C3D5-8F1FC372EC46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524727" y="4618245"/>
            <a:ext cx="383818" cy="11711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892941C-C48B-9320-EE1A-CB13879D0527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4130918" y="5648425"/>
            <a:ext cx="151" cy="28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F7553202-62D2-82EF-C753-CC238D1947EC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rot="16200000" flipH="1">
            <a:off x="5815429" y="4498676"/>
            <a:ext cx="641440" cy="166789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53634262-F712-8496-C1FD-1E57D8E6C6C1}"/>
              </a:ext>
            </a:extLst>
          </p:cNvPr>
          <p:cNvSpPr/>
          <p:nvPr/>
        </p:nvSpPr>
        <p:spPr>
          <a:xfrm>
            <a:off x="5739003" y="415770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454842FE-7F79-D31E-81E6-C27C6D1CBAA5}"/>
              </a:ext>
            </a:extLst>
          </p:cNvPr>
          <p:cNvCxnSpPr>
            <a:cxnSpLocks/>
            <a:stCxn id="43" idx="2"/>
            <a:endCxn id="8" idx="0"/>
          </p:cNvCxnSpPr>
          <p:nvPr/>
        </p:nvCxnSpPr>
        <p:spPr>
          <a:xfrm rot="5400000">
            <a:off x="5660503" y="4051402"/>
            <a:ext cx="350201" cy="10668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8237D3A-C264-B362-3705-E1B27146DE37}"/>
              </a:ext>
            </a:extLst>
          </p:cNvPr>
          <p:cNvSpPr/>
          <p:nvPr/>
        </p:nvSpPr>
        <p:spPr>
          <a:xfrm>
            <a:off x="8433083" y="529067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265EEB8-A63A-E458-89B8-AFFBFCD89A13}"/>
              </a:ext>
            </a:extLst>
          </p:cNvPr>
          <p:cNvCxnSpPr>
            <a:cxnSpLocks/>
            <a:stCxn id="48" idx="2"/>
            <a:endCxn id="2" idx="0"/>
          </p:cNvCxnSpPr>
          <p:nvPr/>
        </p:nvCxnSpPr>
        <p:spPr>
          <a:xfrm>
            <a:off x="8811083" y="5543376"/>
            <a:ext cx="530" cy="255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13C8FD5-C2BD-9E58-0E93-38146B9C970A}"/>
              </a:ext>
            </a:extLst>
          </p:cNvPr>
          <p:cNvSpPr/>
          <p:nvPr/>
        </p:nvSpPr>
        <p:spPr>
          <a:xfrm>
            <a:off x="8377128" y="4762156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201B797-3803-A531-E7DB-C6B1C26A7F21}"/>
              </a:ext>
            </a:extLst>
          </p:cNvPr>
          <p:cNvCxnSpPr>
            <a:cxnSpLocks/>
            <a:stCxn id="52" idx="2"/>
            <a:endCxn id="48" idx="0"/>
          </p:cNvCxnSpPr>
          <p:nvPr/>
        </p:nvCxnSpPr>
        <p:spPr>
          <a:xfrm>
            <a:off x="8809128" y="5014860"/>
            <a:ext cx="1955" cy="27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268874EA-AB63-2714-A4B2-95607FA85AB2}"/>
              </a:ext>
            </a:extLst>
          </p:cNvPr>
          <p:cNvCxnSpPr>
            <a:cxnSpLocks/>
            <a:stCxn id="43" idx="2"/>
            <a:endCxn id="52" idx="0"/>
          </p:cNvCxnSpPr>
          <p:nvPr/>
        </p:nvCxnSpPr>
        <p:spPr>
          <a:xfrm rot="16200000" flipH="1">
            <a:off x="7412838" y="3365866"/>
            <a:ext cx="352454" cy="24401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D234DBF-1216-8553-6C60-E81E3BE66369}"/>
              </a:ext>
            </a:extLst>
          </p:cNvPr>
          <p:cNvSpPr/>
          <p:nvPr/>
        </p:nvSpPr>
        <p:spPr>
          <a:xfrm>
            <a:off x="6876825" y="351111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8311BC8C-FF7B-1C68-38D5-4ABF5AD3C997}"/>
              </a:ext>
            </a:extLst>
          </p:cNvPr>
          <p:cNvCxnSpPr>
            <a:cxnSpLocks/>
            <a:stCxn id="59" idx="2"/>
            <a:endCxn id="43" idx="0"/>
          </p:cNvCxnSpPr>
          <p:nvPr/>
        </p:nvCxnSpPr>
        <p:spPr>
          <a:xfrm rot="5400000">
            <a:off x="6740619" y="3391496"/>
            <a:ext cx="394590" cy="11378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4DAF4C3-5C17-C95A-1857-7C6E6B981464}"/>
              </a:ext>
            </a:extLst>
          </p:cNvPr>
          <p:cNvSpPr/>
          <p:nvPr/>
        </p:nvSpPr>
        <p:spPr>
          <a:xfrm>
            <a:off x="9997037" y="4182444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FA5077D-C576-1694-96A5-147BCB37B239}"/>
              </a:ext>
            </a:extLst>
          </p:cNvPr>
          <p:cNvSpPr/>
          <p:nvPr/>
        </p:nvSpPr>
        <p:spPr>
          <a:xfrm>
            <a:off x="9962691" y="468601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2A5E46A-B796-1C63-9AA0-5D4CBCE63E73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10375037" y="4435148"/>
            <a:ext cx="1654" cy="25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C4589BCB-B4EF-9923-50D6-68F167196CCC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731265" y="2538672"/>
            <a:ext cx="419332" cy="28682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FB50DAE-EE23-E529-BEDC-836A253D891E}"/>
              </a:ext>
            </a:extLst>
          </p:cNvPr>
          <p:cNvSpPr/>
          <p:nvPr/>
        </p:nvSpPr>
        <p:spPr>
          <a:xfrm>
            <a:off x="5209302" y="279350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JOIN-SEMI-4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EBBC5ADA-4717-22A8-8A46-9FC6A7C34F4E}"/>
              </a:ext>
            </a:extLst>
          </p:cNvPr>
          <p:cNvCxnSpPr>
            <a:cxnSpLocks/>
            <a:stCxn id="71" idx="2"/>
            <a:endCxn id="59" idx="0"/>
          </p:cNvCxnSpPr>
          <p:nvPr/>
        </p:nvCxnSpPr>
        <p:spPr>
          <a:xfrm rot="16200000" flipH="1">
            <a:off x="6440258" y="2444545"/>
            <a:ext cx="465610" cy="16675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4757CD87-11DD-BABA-6BC8-9D4C45319568}"/>
              </a:ext>
            </a:extLst>
          </p:cNvPr>
          <p:cNvSpPr/>
          <p:nvPr/>
        </p:nvSpPr>
        <p:spPr>
          <a:xfrm>
            <a:off x="4039171" y="348338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6FD5B857-2B42-2D88-5156-A6B3541FDEF2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 rot="5400000">
            <a:off x="4963296" y="2607378"/>
            <a:ext cx="437883" cy="13141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99ED6011-9E4D-0DE2-BC19-43F341BC53AE}"/>
              </a:ext>
            </a:extLst>
          </p:cNvPr>
          <p:cNvSpPr/>
          <p:nvPr/>
        </p:nvSpPr>
        <p:spPr>
          <a:xfrm>
            <a:off x="3026871" y="184507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JOIN-ANTI-5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F80BE6FF-AFFB-5718-4184-F2AF89A4BD24}"/>
              </a:ext>
            </a:extLst>
          </p:cNvPr>
          <p:cNvCxnSpPr>
            <a:cxnSpLocks/>
            <a:stCxn id="85" idx="2"/>
            <a:endCxn id="71" idx="0"/>
          </p:cNvCxnSpPr>
          <p:nvPr/>
        </p:nvCxnSpPr>
        <p:spPr>
          <a:xfrm rot="16200000" flipH="1">
            <a:off x="4399873" y="1354073"/>
            <a:ext cx="696426" cy="21824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A0B616E-651F-BB38-BB9A-1E8933A8563D}"/>
              </a:ext>
            </a:extLst>
          </p:cNvPr>
          <p:cNvSpPr/>
          <p:nvPr/>
        </p:nvSpPr>
        <p:spPr>
          <a:xfrm>
            <a:off x="1910010" y="38133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F993218-39B5-6DE3-326B-8A1FAE6FBF1B}"/>
              </a:ext>
            </a:extLst>
          </p:cNvPr>
          <p:cNvSpPr/>
          <p:nvPr/>
        </p:nvSpPr>
        <p:spPr>
          <a:xfrm>
            <a:off x="2018964" y="3315398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03EC4AE0-84C5-432E-E032-1799D3509F05}"/>
              </a:ext>
            </a:extLst>
          </p:cNvPr>
          <p:cNvSpPr/>
          <p:nvPr/>
        </p:nvSpPr>
        <p:spPr>
          <a:xfrm>
            <a:off x="1968921" y="277504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6BF83F0-4497-9CD8-A1F6-609517CFAA5C}"/>
              </a:ext>
            </a:extLst>
          </p:cNvPr>
          <p:cNvCxnSpPr>
            <a:cxnSpLocks/>
            <a:stCxn id="92" idx="2"/>
            <a:endCxn id="91" idx="0"/>
          </p:cNvCxnSpPr>
          <p:nvPr/>
        </p:nvCxnSpPr>
        <p:spPr>
          <a:xfrm flipH="1">
            <a:off x="2396964" y="3027749"/>
            <a:ext cx="3957" cy="28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A1BF872A-ABA6-4E42-80E0-16E85825FC70}"/>
              </a:ext>
            </a:extLst>
          </p:cNvPr>
          <p:cNvCxnSpPr>
            <a:cxnSpLocks/>
            <a:stCxn id="90" idx="0"/>
            <a:endCxn id="91" idx="2"/>
          </p:cNvCxnSpPr>
          <p:nvPr/>
        </p:nvCxnSpPr>
        <p:spPr>
          <a:xfrm flipV="1">
            <a:off x="2396010" y="3568102"/>
            <a:ext cx="954" cy="24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F7954BC9-7BB1-2279-FF7C-B9CC488894DE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 rot="5400000">
            <a:off x="2689912" y="1808085"/>
            <a:ext cx="677969" cy="12559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38248F59-688A-01D6-2D11-3525D21C64F3}"/>
              </a:ext>
            </a:extLst>
          </p:cNvPr>
          <p:cNvCxnSpPr>
            <a:cxnSpLocks/>
            <a:stCxn id="168" idx="2"/>
            <a:endCxn id="85" idx="0"/>
          </p:cNvCxnSpPr>
          <p:nvPr/>
        </p:nvCxnSpPr>
        <p:spPr>
          <a:xfrm>
            <a:off x="3654151" y="1581163"/>
            <a:ext cx="2720" cy="263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72E6387C-B016-58C2-809D-3E90E230E98F}"/>
              </a:ext>
            </a:extLst>
          </p:cNvPr>
          <p:cNvSpPr/>
          <p:nvPr/>
        </p:nvSpPr>
        <p:spPr>
          <a:xfrm>
            <a:off x="3222151" y="1328459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B3EF63A7-E675-4E80-24AC-09FE6FD2AA79}"/>
              </a:ext>
            </a:extLst>
          </p:cNvPr>
          <p:cNvSpPr/>
          <p:nvPr/>
        </p:nvSpPr>
        <p:spPr>
          <a:xfrm>
            <a:off x="3170760" y="810347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F01CA0E3-89FD-6BB1-FC49-D44EF2A1EAE1}"/>
              </a:ext>
            </a:extLst>
          </p:cNvPr>
          <p:cNvSpPr/>
          <p:nvPr/>
        </p:nvSpPr>
        <p:spPr>
          <a:xfrm>
            <a:off x="3185943" y="29195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B8C0B95-0AE4-8DE8-6526-7DAECD94DD99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 flipH="1">
            <a:off x="3654151" y="1062347"/>
            <a:ext cx="2609" cy="26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D05BC3A-8C00-2657-1F82-55005259A594}"/>
              </a:ext>
            </a:extLst>
          </p:cNvPr>
          <p:cNvCxnSpPr>
            <a:cxnSpLocks/>
            <a:stCxn id="170" idx="2"/>
            <a:endCxn id="169" idx="0"/>
          </p:cNvCxnSpPr>
          <p:nvPr/>
        </p:nvCxnSpPr>
        <p:spPr>
          <a:xfrm>
            <a:off x="3653943" y="542562"/>
            <a:ext cx="2817" cy="267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ACD538A-5E12-24EB-50BF-173C84BC35FA}"/>
              </a:ext>
            </a:extLst>
          </p:cNvPr>
          <p:cNvSpPr/>
          <p:nvPr/>
        </p:nvSpPr>
        <p:spPr>
          <a:xfrm>
            <a:off x="3080551" y="168676"/>
            <a:ext cx="1162976" cy="9942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4C917C2A-E3C2-BC41-6F13-7F90D100C8E0}"/>
              </a:ext>
            </a:extLst>
          </p:cNvPr>
          <p:cNvSpPr/>
          <p:nvPr/>
        </p:nvSpPr>
        <p:spPr>
          <a:xfrm>
            <a:off x="2938256" y="701607"/>
            <a:ext cx="8014016" cy="4341237"/>
          </a:xfrm>
          <a:custGeom>
            <a:avLst/>
            <a:gdLst>
              <a:gd name="connsiteX0" fmla="*/ 177806 w 8014016"/>
              <a:gd name="connsiteY0" fmla="*/ 79628 h 4341237"/>
              <a:gd name="connsiteX1" fmla="*/ 18008 w 8014016"/>
              <a:gd name="connsiteY1" fmla="*/ 1082805 h 4341237"/>
              <a:gd name="connsiteX2" fmla="*/ 44641 w 8014016"/>
              <a:gd name="connsiteY2" fmla="*/ 1491177 h 4341237"/>
              <a:gd name="connsiteX3" fmla="*/ 381993 w 8014016"/>
              <a:gd name="connsiteY3" fmla="*/ 1650976 h 4341237"/>
              <a:gd name="connsiteX4" fmla="*/ 2237426 w 8014016"/>
              <a:gd name="connsiteY4" fmla="*/ 2432210 h 4341237"/>
              <a:gd name="connsiteX5" fmla="*/ 4066226 w 8014016"/>
              <a:gd name="connsiteY5" fmla="*/ 3204568 h 4341237"/>
              <a:gd name="connsiteX6" fmla="*/ 5735227 w 8014016"/>
              <a:gd name="connsiteY6" fmla="*/ 3763861 h 4341237"/>
              <a:gd name="connsiteX7" fmla="*/ 6685138 w 8014016"/>
              <a:gd name="connsiteY7" fmla="*/ 3923659 h 4341237"/>
              <a:gd name="connsiteX8" fmla="*/ 6907080 w 8014016"/>
              <a:gd name="connsiteY8" fmla="*/ 4252133 h 4341237"/>
              <a:gd name="connsiteX9" fmla="*/ 7164532 w 8014016"/>
              <a:gd name="connsiteY9" fmla="*/ 4314276 h 4341237"/>
              <a:gd name="connsiteX10" fmla="*/ 7839235 w 8014016"/>
              <a:gd name="connsiteY10" fmla="*/ 4323154 h 4341237"/>
              <a:gd name="connsiteX11" fmla="*/ 7990156 w 8014016"/>
              <a:gd name="connsiteY11" fmla="*/ 4074579 h 4341237"/>
              <a:gd name="connsiteX12" fmla="*/ 7954645 w 8014016"/>
              <a:gd name="connsiteY12" fmla="*/ 3470898 h 4341237"/>
              <a:gd name="connsiteX13" fmla="*/ 7439740 w 8014016"/>
              <a:gd name="connsiteY13" fmla="*/ 3293344 h 4341237"/>
              <a:gd name="connsiteX14" fmla="*/ 5832882 w 8014016"/>
              <a:gd name="connsiteY14" fmla="*/ 2902727 h 4341237"/>
              <a:gd name="connsiteX15" fmla="*/ 4048470 w 8014016"/>
              <a:gd name="connsiteY15" fmla="*/ 2254657 h 4341237"/>
              <a:gd name="connsiteX16" fmla="*/ 3258358 w 8014016"/>
              <a:gd name="connsiteY16" fmla="*/ 1935061 h 4341237"/>
              <a:gd name="connsiteX17" fmla="*/ 1749154 w 8014016"/>
              <a:gd name="connsiteY17" fmla="*/ 1437911 h 4341237"/>
              <a:gd name="connsiteX18" fmla="*/ 1509457 w 8014016"/>
              <a:gd name="connsiteY18" fmla="*/ 1082805 h 4341237"/>
              <a:gd name="connsiteX19" fmla="*/ 1429558 w 8014016"/>
              <a:gd name="connsiteY19" fmla="*/ 505756 h 4341237"/>
              <a:gd name="connsiteX20" fmla="*/ 1385169 w 8014016"/>
              <a:gd name="connsiteY20" fmla="*/ 115139 h 4341237"/>
              <a:gd name="connsiteX21" fmla="*/ 177806 w 8014016"/>
              <a:gd name="connsiteY21" fmla="*/ 79628 h 434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014016" h="4341237">
                <a:moveTo>
                  <a:pt x="177806" y="79628"/>
                </a:moveTo>
                <a:cubicBezTo>
                  <a:pt x="-50054" y="240905"/>
                  <a:pt x="40202" y="847547"/>
                  <a:pt x="18008" y="1082805"/>
                </a:cubicBezTo>
                <a:cubicBezTo>
                  <a:pt x="-4186" y="1318063"/>
                  <a:pt x="-16023" y="1396482"/>
                  <a:pt x="44641" y="1491177"/>
                </a:cubicBezTo>
                <a:cubicBezTo>
                  <a:pt x="105305" y="1585872"/>
                  <a:pt x="381993" y="1650976"/>
                  <a:pt x="381993" y="1650976"/>
                </a:cubicBezTo>
                <a:lnTo>
                  <a:pt x="2237426" y="2432210"/>
                </a:lnTo>
                <a:cubicBezTo>
                  <a:pt x="2851465" y="2691142"/>
                  <a:pt x="3483259" y="2982626"/>
                  <a:pt x="4066226" y="3204568"/>
                </a:cubicBezTo>
                <a:cubicBezTo>
                  <a:pt x="4649193" y="3426510"/>
                  <a:pt x="5298742" y="3644013"/>
                  <a:pt x="5735227" y="3763861"/>
                </a:cubicBezTo>
                <a:cubicBezTo>
                  <a:pt x="6171712" y="3883709"/>
                  <a:pt x="6489829" y="3842280"/>
                  <a:pt x="6685138" y="3923659"/>
                </a:cubicBezTo>
                <a:cubicBezTo>
                  <a:pt x="6880447" y="4005038"/>
                  <a:pt x="6827181" y="4187030"/>
                  <a:pt x="6907080" y="4252133"/>
                </a:cubicBezTo>
                <a:cubicBezTo>
                  <a:pt x="6986979" y="4317236"/>
                  <a:pt x="7009173" y="4302439"/>
                  <a:pt x="7164532" y="4314276"/>
                </a:cubicBezTo>
                <a:cubicBezTo>
                  <a:pt x="7319891" y="4326113"/>
                  <a:pt x="7701631" y="4363103"/>
                  <a:pt x="7839235" y="4323154"/>
                </a:cubicBezTo>
                <a:cubicBezTo>
                  <a:pt x="7976839" y="4283205"/>
                  <a:pt x="7970921" y="4216622"/>
                  <a:pt x="7990156" y="4074579"/>
                </a:cubicBezTo>
                <a:cubicBezTo>
                  <a:pt x="8009391" y="3932536"/>
                  <a:pt x="8046381" y="3601104"/>
                  <a:pt x="7954645" y="3470898"/>
                </a:cubicBezTo>
                <a:cubicBezTo>
                  <a:pt x="7862909" y="3340692"/>
                  <a:pt x="7793367" y="3388039"/>
                  <a:pt x="7439740" y="3293344"/>
                </a:cubicBezTo>
                <a:cubicBezTo>
                  <a:pt x="7086113" y="3198649"/>
                  <a:pt x="6398094" y="3075842"/>
                  <a:pt x="5832882" y="2902727"/>
                </a:cubicBezTo>
                <a:cubicBezTo>
                  <a:pt x="5267670" y="2729613"/>
                  <a:pt x="4477557" y="2415935"/>
                  <a:pt x="4048470" y="2254657"/>
                </a:cubicBezTo>
                <a:cubicBezTo>
                  <a:pt x="3619383" y="2093379"/>
                  <a:pt x="3641577" y="2071185"/>
                  <a:pt x="3258358" y="1935061"/>
                </a:cubicBezTo>
                <a:cubicBezTo>
                  <a:pt x="2875139" y="1798937"/>
                  <a:pt x="2040637" y="1579954"/>
                  <a:pt x="1749154" y="1437911"/>
                </a:cubicBezTo>
                <a:cubicBezTo>
                  <a:pt x="1457671" y="1295868"/>
                  <a:pt x="1562723" y="1238164"/>
                  <a:pt x="1509457" y="1082805"/>
                </a:cubicBezTo>
                <a:cubicBezTo>
                  <a:pt x="1456191" y="927446"/>
                  <a:pt x="1450273" y="667034"/>
                  <a:pt x="1429558" y="505756"/>
                </a:cubicBezTo>
                <a:cubicBezTo>
                  <a:pt x="1408843" y="344478"/>
                  <a:pt x="1592315" y="190599"/>
                  <a:pt x="1385169" y="115139"/>
                </a:cubicBezTo>
                <a:cubicBezTo>
                  <a:pt x="1178023" y="39679"/>
                  <a:pt x="405666" y="-81649"/>
                  <a:pt x="177806" y="7962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63035FDC-4DDE-47D8-8821-E2399027644A}"/>
              </a:ext>
            </a:extLst>
          </p:cNvPr>
          <p:cNvSpPr/>
          <p:nvPr/>
        </p:nvSpPr>
        <p:spPr>
          <a:xfrm>
            <a:off x="1806466" y="1690003"/>
            <a:ext cx="2765534" cy="2544646"/>
          </a:xfrm>
          <a:custGeom>
            <a:avLst/>
            <a:gdLst>
              <a:gd name="connsiteX0" fmla="*/ 1300718 w 2684456"/>
              <a:gd name="connsiteY0" fmla="*/ 50020 h 2544646"/>
              <a:gd name="connsiteX1" fmla="*/ 191010 w 2684456"/>
              <a:gd name="connsiteY1" fmla="*/ 982176 h 2544646"/>
              <a:gd name="connsiteX2" fmla="*/ 31212 w 2684456"/>
              <a:gd name="connsiteY2" fmla="*/ 2065251 h 2544646"/>
              <a:gd name="connsiteX3" fmla="*/ 75600 w 2684456"/>
              <a:gd name="connsiteY3" fmla="*/ 2464747 h 2544646"/>
              <a:gd name="connsiteX4" fmla="*/ 768058 w 2684456"/>
              <a:gd name="connsiteY4" fmla="*/ 2544646 h 2544646"/>
              <a:gd name="connsiteX5" fmla="*/ 1149798 w 2684456"/>
              <a:gd name="connsiteY5" fmla="*/ 2464747 h 2544646"/>
              <a:gd name="connsiteX6" fmla="*/ 1185309 w 2684456"/>
              <a:gd name="connsiteY6" fmla="*/ 2091884 h 2544646"/>
              <a:gd name="connsiteX7" fmla="*/ 1087654 w 2684456"/>
              <a:gd name="connsiteY7" fmla="*/ 1168607 h 2544646"/>
              <a:gd name="connsiteX8" fmla="*/ 2215118 w 2684456"/>
              <a:gd name="connsiteY8" fmla="*/ 618191 h 2544646"/>
              <a:gd name="connsiteX9" fmla="*/ 2534715 w 2684456"/>
              <a:gd name="connsiteY9" fmla="*/ 440638 h 2544646"/>
              <a:gd name="connsiteX10" fmla="*/ 2596858 w 2684456"/>
              <a:gd name="connsiteY10" fmla="*/ 156552 h 2544646"/>
              <a:gd name="connsiteX11" fmla="*/ 1300718 w 2684456"/>
              <a:gd name="connsiteY11" fmla="*/ 50020 h 254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84456" h="2544646">
                <a:moveTo>
                  <a:pt x="1300718" y="50020"/>
                </a:moveTo>
                <a:cubicBezTo>
                  <a:pt x="899743" y="187624"/>
                  <a:pt x="402594" y="646304"/>
                  <a:pt x="191010" y="982176"/>
                </a:cubicBezTo>
                <a:cubicBezTo>
                  <a:pt x="-20574" y="1318048"/>
                  <a:pt x="50447" y="1818156"/>
                  <a:pt x="31212" y="2065251"/>
                </a:cubicBezTo>
                <a:cubicBezTo>
                  <a:pt x="11977" y="2312346"/>
                  <a:pt x="-47208" y="2384848"/>
                  <a:pt x="75600" y="2464747"/>
                </a:cubicBezTo>
                <a:cubicBezTo>
                  <a:pt x="198408" y="2544646"/>
                  <a:pt x="589025" y="2544646"/>
                  <a:pt x="768058" y="2544646"/>
                </a:cubicBezTo>
                <a:cubicBezTo>
                  <a:pt x="947091" y="2544646"/>
                  <a:pt x="1080256" y="2540207"/>
                  <a:pt x="1149798" y="2464747"/>
                </a:cubicBezTo>
                <a:cubicBezTo>
                  <a:pt x="1219340" y="2389287"/>
                  <a:pt x="1195666" y="2307907"/>
                  <a:pt x="1185309" y="2091884"/>
                </a:cubicBezTo>
                <a:cubicBezTo>
                  <a:pt x="1174952" y="1875861"/>
                  <a:pt x="916019" y="1414223"/>
                  <a:pt x="1087654" y="1168607"/>
                </a:cubicBezTo>
                <a:cubicBezTo>
                  <a:pt x="1259289" y="922992"/>
                  <a:pt x="1973941" y="739519"/>
                  <a:pt x="2215118" y="618191"/>
                </a:cubicBezTo>
                <a:cubicBezTo>
                  <a:pt x="2456295" y="496863"/>
                  <a:pt x="2471092" y="517578"/>
                  <a:pt x="2534715" y="440638"/>
                </a:cubicBezTo>
                <a:cubicBezTo>
                  <a:pt x="2598338" y="363698"/>
                  <a:pt x="2798085" y="217216"/>
                  <a:pt x="2596858" y="156552"/>
                </a:cubicBezTo>
                <a:cubicBezTo>
                  <a:pt x="2395631" y="95888"/>
                  <a:pt x="1701693" y="-87584"/>
                  <a:pt x="1300718" y="5002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EC9BF8D-630C-045A-B7C5-1BBF14022AF7}"/>
              </a:ext>
            </a:extLst>
          </p:cNvPr>
          <p:cNvSpPr/>
          <p:nvPr/>
        </p:nvSpPr>
        <p:spPr>
          <a:xfrm>
            <a:off x="3886180" y="2672977"/>
            <a:ext cx="2836113" cy="1228489"/>
          </a:xfrm>
          <a:custGeom>
            <a:avLst/>
            <a:gdLst>
              <a:gd name="connsiteX0" fmla="*/ 1387156 w 2836113"/>
              <a:gd name="connsiteY0" fmla="*/ 52468 h 1228489"/>
              <a:gd name="connsiteX1" fmla="*/ 153160 w 2836113"/>
              <a:gd name="connsiteY1" fmla="*/ 727171 h 1228489"/>
              <a:gd name="connsiteX2" fmla="*/ 117649 w 2836113"/>
              <a:gd name="connsiteY2" fmla="*/ 1188809 h 1228489"/>
              <a:gd name="connsiteX3" fmla="*/ 1049804 w 2836113"/>
              <a:gd name="connsiteY3" fmla="*/ 1188809 h 1228489"/>
              <a:gd name="connsiteX4" fmla="*/ 1262869 w 2836113"/>
              <a:gd name="connsiteY4" fmla="*/ 1055644 h 1228489"/>
              <a:gd name="connsiteX5" fmla="*/ 1325012 w 2836113"/>
              <a:gd name="connsiteY5" fmla="*/ 886969 h 1228489"/>
              <a:gd name="connsiteX6" fmla="*/ 1484810 w 2836113"/>
              <a:gd name="connsiteY6" fmla="*/ 824825 h 1228489"/>
              <a:gd name="connsiteX7" fmla="*/ 2647785 w 2836113"/>
              <a:gd name="connsiteY7" fmla="*/ 434207 h 1228489"/>
              <a:gd name="connsiteX8" fmla="*/ 2709929 w 2836113"/>
              <a:gd name="connsiteY8" fmla="*/ 87978 h 1228489"/>
              <a:gd name="connsiteX9" fmla="*/ 1387156 w 2836113"/>
              <a:gd name="connsiteY9" fmla="*/ 52468 h 122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113" h="1228489">
                <a:moveTo>
                  <a:pt x="1387156" y="52468"/>
                </a:moveTo>
                <a:cubicBezTo>
                  <a:pt x="961028" y="159000"/>
                  <a:pt x="364744" y="537781"/>
                  <a:pt x="153160" y="727171"/>
                </a:cubicBezTo>
                <a:cubicBezTo>
                  <a:pt x="-58424" y="916561"/>
                  <a:pt x="-31792" y="1111869"/>
                  <a:pt x="117649" y="1188809"/>
                </a:cubicBezTo>
                <a:cubicBezTo>
                  <a:pt x="267090" y="1265749"/>
                  <a:pt x="858934" y="1211003"/>
                  <a:pt x="1049804" y="1188809"/>
                </a:cubicBezTo>
                <a:cubicBezTo>
                  <a:pt x="1240674" y="1166615"/>
                  <a:pt x="1217001" y="1105951"/>
                  <a:pt x="1262869" y="1055644"/>
                </a:cubicBezTo>
                <a:cubicBezTo>
                  <a:pt x="1308737" y="1005337"/>
                  <a:pt x="1288022" y="925439"/>
                  <a:pt x="1325012" y="886969"/>
                </a:cubicBezTo>
                <a:cubicBezTo>
                  <a:pt x="1362002" y="848499"/>
                  <a:pt x="1484810" y="824825"/>
                  <a:pt x="1484810" y="824825"/>
                </a:cubicBezTo>
                <a:cubicBezTo>
                  <a:pt x="1705272" y="749365"/>
                  <a:pt x="2443599" y="557015"/>
                  <a:pt x="2647785" y="434207"/>
                </a:cubicBezTo>
                <a:cubicBezTo>
                  <a:pt x="2851972" y="311399"/>
                  <a:pt x="2915595" y="151601"/>
                  <a:pt x="2709929" y="87978"/>
                </a:cubicBezTo>
                <a:cubicBezTo>
                  <a:pt x="2504263" y="24355"/>
                  <a:pt x="1813284" y="-54064"/>
                  <a:pt x="1387156" y="5246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CE7E25FC-943B-4C82-461A-1661EEDE5BAD}"/>
              </a:ext>
            </a:extLst>
          </p:cNvPr>
          <p:cNvSpPr/>
          <p:nvPr/>
        </p:nvSpPr>
        <p:spPr>
          <a:xfrm>
            <a:off x="5575125" y="3404607"/>
            <a:ext cx="3833000" cy="2749866"/>
          </a:xfrm>
          <a:custGeom>
            <a:avLst/>
            <a:gdLst>
              <a:gd name="connsiteX0" fmla="*/ 1296192 w 3833000"/>
              <a:gd name="connsiteY0" fmla="*/ 57684 h 2749866"/>
              <a:gd name="connsiteX1" fmla="*/ 115461 w 3833000"/>
              <a:gd name="connsiteY1" fmla="*/ 714632 h 2749866"/>
              <a:gd name="connsiteX2" fmla="*/ 88828 w 3833000"/>
              <a:gd name="connsiteY2" fmla="*/ 1060861 h 2749866"/>
              <a:gd name="connsiteX3" fmla="*/ 506079 w 3833000"/>
              <a:gd name="connsiteY3" fmla="*/ 1158515 h 2749866"/>
              <a:gd name="connsiteX4" fmla="*/ 2104059 w 3833000"/>
              <a:gd name="connsiteY4" fmla="*/ 1371579 h 2749866"/>
              <a:gd name="connsiteX5" fmla="*/ 2592331 w 3833000"/>
              <a:gd name="connsiteY5" fmla="*/ 1433723 h 2749866"/>
              <a:gd name="connsiteX6" fmla="*/ 2645597 w 3833000"/>
              <a:gd name="connsiteY6" fmla="*/ 1833218 h 2749866"/>
              <a:gd name="connsiteX7" fmla="*/ 2654475 w 3833000"/>
              <a:gd name="connsiteY7" fmla="*/ 2419144 h 2749866"/>
              <a:gd name="connsiteX8" fmla="*/ 2672230 w 3833000"/>
              <a:gd name="connsiteY8" fmla="*/ 2694352 h 2749866"/>
              <a:gd name="connsiteX9" fmla="*/ 2849784 w 3833000"/>
              <a:gd name="connsiteY9" fmla="*/ 2738741 h 2749866"/>
              <a:gd name="connsiteX10" fmla="*/ 3515609 w 3833000"/>
              <a:gd name="connsiteY10" fmla="*/ 2747618 h 2749866"/>
              <a:gd name="connsiteX11" fmla="*/ 3799694 w 3833000"/>
              <a:gd name="connsiteY11" fmla="*/ 2729863 h 2749866"/>
              <a:gd name="connsiteX12" fmla="*/ 3826327 w 3833000"/>
              <a:gd name="connsiteY12" fmla="*/ 2561187 h 2749866"/>
              <a:gd name="connsiteX13" fmla="*/ 3790817 w 3833000"/>
              <a:gd name="connsiteY13" fmla="*/ 2046282 h 2749866"/>
              <a:gd name="connsiteX14" fmla="*/ 3764184 w 3833000"/>
              <a:gd name="connsiteY14" fmla="*/ 1415968 h 2749866"/>
              <a:gd name="connsiteX15" fmla="*/ 3595508 w 3833000"/>
              <a:gd name="connsiteY15" fmla="*/ 1282803 h 2749866"/>
              <a:gd name="connsiteX16" fmla="*/ 2778762 w 3833000"/>
              <a:gd name="connsiteY16" fmla="*/ 1051983 h 2749866"/>
              <a:gd name="connsiteX17" fmla="*/ 1740075 w 3833000"/>
              <a:gd name="connsiteY17" fmla="*/ 918818 h 2749866"/>
              <a:gd name="connsiteX18" fmla="*/ 1606910 w 3833000"/>
              <a:gd name="connsiteY18" fmla="*/ 785653 h 2749866"/>
              <a:gd name="connsiteX19" fmla="*/ 2068549 w 3833000"/>
              <a:gd name="connsiteY19" fmla="*/ 554834 h 2749866"/>
              <a:gd name="connsiteX20" fmla="*/ 2610087 w 3833000"/>
              <a:gd name="connsiteY20" fmla="*/ 439424 h 2749866"/>
              <a:gd name="connsiteX21" fmla="*/ 2645597 w 3833000"/>
              <a:gd name="connsiteY21" fmla="*/ 75440 h 2749866"/>
              <a:gd name="connsiteX22" fmla="*/ 1296192 w 3833000"/>
              <a:gd name="connsiteY22" fmla="*/ 57684 h 274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33000" h="2749866">
                <a:moveTo>
                  <a:pt x="1296192" y="57684"/>
                </a:moveTo>
                <a:cubicBezTo>
                  <a:pt x="874503" y="164216"/>
                  <a:pt x="316688" y="547436"/>
                  <a:pt x="115461" y="714632"/>
                </a:cubicBezTo>
                <a:cubicBezTo>
                  <a:pt x="-85766" y="881828"/>
                  <a:pt x="23725" y="986881"/>
                  <a:pt x="88828" y="1060861"/>
                </a:cubicBezTo>
                <a:cubicBezTo>
                  <a:pt x="153931" y="1134842"/>
                  <a:pt x="170207" y="1106729"/>
                  <a:pt x="506079" y="1158515"/>
                </a:cubicBezTo>
                <a:cubicBezTo>
                  <a:pt x="841951" y="1210301"/>
                  <a:pt x="2104059" y="1371579"/>
                  <a:pt x="2104059" y="1371579"/>
                </a:cubicBezTo>
                <a:cubicBezTo>
                  <a:pt x="2451768" y="1417447"/>
                  <a:pt x="2502075" y="1356783"/>
                  <a:pt x="2592331" y="1433723"/>
                </a:cubicBezTo>
                <a:cubicBezTo>
                  <a:pt x="2682587" y="1510663"/>
                  <a:pt x="2635240" y="1668981"/>
                  <a:pt x="2645597" y="1833218"/>
                </a:cubicBezTo>
                <a:cubicBezTo>
                  <a:pt x="2655954" y="1997455"/>
                  <a:pt x="2650036" y="2275622"/>
                  <a:pt x="2654475" y="2419144"/>
                </a:cubicBezTo>
                <a:cubicBezTo>
                  <a:pt x="2658914" y="2562666"/>
                  <a:pt x="2639679" y="2641086"/>
                  <a:pt x="2672230" y="2694352"/>
                </a:cubicBezTo>
                <a:cubicBezTo>
                  <a:pt x="2704782" y="2747618"/>
                  <a:pt x="2709221" y="2729863"/>
                  <a:pt x="2849784" y="2738741"/>
                </a:cubicBezTo>
                <a:cubicBezTo>
                  <a:pt x="2990347" y="2747619"/>
                  <a:pt x="3357291" y="2749098"/>
                  <a:pt x="3515609" y="2747618"/>
                </a:cubicBezTo>
                <a:cubicBezTo>
                  <a:pt x="3673927" y="2746138"/>
                  <a:pt x="3747908" y="2760935"/>
                  <a:pt x="3799694" y="2729863"/>
                </a:cubicBezTo>
                <a:cubicBezTo>
                  <a:pt x="3851480" y="2698791"/>
                  <a:pt x="3827806" y="2675117"/>
                  <a:pt x="3826327" y="2561187"/>
                </a:cubicBezTo>
                <a:cubicBezTo>
                  <a:pt x="3824848" y="2447257"/>
                  <a:pt x="3801174" y="2237152"/>
                  <a:pt x="3790817" y="2046282"/>
                </a:cubicBezTo>
                <a:cubicBezTo>
                  <a:pt x="3780460" y="1855412"/>
                  <a:pt x="3796735" y="1543214"/>
                  <a:pt x="3764184" y="1415968"/>
                </a:cubicBezTo>
                <a:cubicBezTo>
                  <a:pt x="3731633" y="1288722"/>
                  <a:pt x="3759745" y="1343467"/>
                  <a:pt x="3595508" y="1282803"/>
                </a:cubicBezTo>
                <a:cubicBezTo>
                  <a:pt x="3431271" y="1222139"/>
                  <a:pt x="3088001" y="1112647"/>
                  <a:pt x="2778762" y="1051983"/>
                </a:cubicBezTo>
                <a:cubicBezTo>
                  <a:pt x="2469523" y="991319"/>
                  <a:pt x="1935384" y="963206"/>
                  <a:pt x="1740075" y="918818"/>
                </a:cubicBezTo>
                <a:cubicBezTo>
                  <a:pt x="1544766" y="874430"/>
                  <a:pt x="1552164" y="846317"/>
                  <a:pt x="1606910" y="785653"/>
                </a:cubicBezTo>
                <a:cubicBezTo>
                  <a:pt x="1661656" y="724989"/>
                  <a:pt x="1901353" y="612539"/>
                  <a:pt x="2068549" y="554834"/>
                </a:cubicBezTo>
                <a:cubicBezTo>
                  <a:pt x="2235745" y="497129"/>
                  <a:pt x="2513912" y="519323"/>
                  <a:pt x="2610087" y="439424"/>
                </a:cubicBezTo>
                <a:cubicBezTo>
                  <a:pt x="2706262" y="359525"/>
                  <a:pt x="2863100" y="137584"/>
                  <a:pt x="2645597" y="75440"/>
                </a:cubicBezTo>
                <a:cubicBezTo>
                  <a:pt x="2428094" y="13296"/>
                  <a:pt x="1717881" y="-48848"/>
                  <a:pt x="1296192" y="57684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D14934D-5255-A4C0-0639-04645DDFD9A2}"/>
              </a:ext>
            </a:extLst>
          </p:cNvPr>
          <p:cNvSpPr/>
          <p:nvPr/>
        </p:nvSpPr>
        <p:spPr>
          <a:xfrm>
            <a:off x="4575776" y="4083728"/>
            <a:ext cx="2993748" cy="1930416"/>
          </a:xfrm>
          <a:custGeom>
            <a:avLst/>
            <a:gdLst>
              <a:gd name="connsiteX0" fmla="*/ 1203587 w 2993748"/>
              <a:gd name="connsiteY0" fmla="*/ 0 h 1930416"/>
              <a:gd name="connsiteX1" fmla="*/ 120511 w 2993748"/>
              <a:gd name="connsiteY1" fmla="*/ 577049 h 1930416"/>
              <a:gd name="connsiteX2" fmla="*/ 49490 w 2993748"/>
              <a:gd name="connsiteY2" fmla="*/ 985422 h 1930416"/>
              <a:gd name="connsiteX3" fmla="*/ 324698 w 2993748"/>
              <a:gd name="connsiteY3" fmla="*/ 1091954 h 1930416"/>
              <a:gd name="connsiteX4" fmla="*/ 1203587 w 2993748"/>
              <a:gd name="connsiteY4" fmla="*/ 1393794 h 1930416"/>
              <a:gd name="connsiteX5" fmla="*/ 1647471 w 2993748"/>
              <a:gd name="connsiteY5" fmla="*/ 1562470 h 1930416"/>
              <a:gd name="connsiteX6" fmla="*/ 1798391 w 2993748"/>
              <a:gd name="connsiteY6" fmla="*/ 1793289 h 1930416"/>
              <a:gd name="connsiteX7" fmla="*/ 1887168 w 2993748"/>
              <a:gd name="connsiteY7" fmla="*/ 1917577 h 1930416"/>
              <a:gd name="connsiteX8" fmla="*/ 2224519 w 2993748"/>
              <a:gd name="connsiteY8" fmla="*/ 1926455 h 1930416"/>
              <a:gd name="connsiteX9" fmla="*/ 2686158 w 2993748"/>
              <a:gd name="connsiteY9" fmla="*/ 1917577 h 1930416"/>
              <a:gd name="connsiteX10" fmla="*/ 2934733 w 2993748"/>
              <a:gd name="connsiteY10" fmla="*/ 1908699 h 1930416"/>
              <a:gd name="connsiteX11" fmla="*/ 2987999 w 2993748"/>
              <a:gd name="connsiteY11" fmla="*/ 1757779 h 1930416"/>
              <a:gd name="connsiteX12" fmla="*/ 2970243 w 2993748"/>
              <a:gd name="connsiteY12" fmla="*/ 1535837 h 1930416"/>
              <a:gd name="connsiteX13" fmla="*/ 2792690 w 2993748"/>
              <a:gd name="connsiteY13" fmla="*/ 1464816 h 1930416"/>
              <a:gd name="connsiteX14" fmla="*/ 1940434 w 2993748"/>
              <a:gd name="connsiteY14" fmla="*/ 1162975 h 1930416"/>
              <a:gd name="connsiteX15" fmla="*/ 1576449 w 2993748"/>
              <a:gd name="connsiteY15" fmla="*/ 1038688 h 1930416"/>
              <a:gd name="connsiteX16" fmla="*/ 1514306 w 2993748"/>
              <a:gd name="connsiteY16" fmla="*/ 914400 h 1930416"/>
              <a:gd name="connsiteX17" fmla="*/ 1523183 w 2993748"/>
              <a:gd name="connsiteY17" fmla="*/ 692458 h 1930416"/>
              <a:gd name="connsiteX18" fmla="*/ 1674104 w 2993748"/>
              <a:gd name="connsiteY18" fmla="*/ 621437 h 1930416"/>
              <a:gd name="connsiteX19" fmla="*/ 2304418 w 2993748"/>
              <a:gd name="connsiteY19" fmla="*/ 443884 h 1930416"/>
              <a:gd name="connsiteX20" fmla="*/ 2526360 w 2993748"/>
              <a:gd name="connsiteY20" fmla="*/ 337352 h 1930416"/>
              <a:gd name="connsiteX21" fmla="*/ 2517482 w 2993748"/>
              <a:gd name="connsiteY21" fmla="*/ 97655 h 1930416"/>
              <a:gd name="connsiteX22" fmla="*/ 2419828 w 2993748"/>
              <a:gd name="connsiteY22" fmla="*/ 26633 h 1930416"/>
              <a:gd name="connsiteX23" fmla="*/ 2171253 w 2993748"/>
              <a:gd name="connsiteY23" fmla="*/ 26633 h 1930416"/>
              <a:gd name="connsiteX24" fmla="*/ 1203587 w 2993748"/>
              <a:gd name="connsiteY24" fmla="*/ 0 h 193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93748" h="1930416">
                <a:moveTo>
                  <a:pt x="1203587" y="0"/>
                </a:moveTo>
                <a:cubicBezTo>
                  <a:pt x="758223" y="206406"/>
                  <a:pt x="312860" y="412812"/>
                  <a:pt x="120511" y="577049"/>
                </a:cubicBezTo>
                <a:cubicBezTo>
                  <a:pt x="-71839" y="741286"/>
                  <a:pt x="15459" y="899605"/>
                  <a:pt x="49490" y="985422"/>
                </a:cubicBezTo>
                <a:cubicBezTo>
                  <a:pt x="83521" y="1071240"/>
                  <a:pt x="132349" y="1023892"/>
                  <a:pt x="324698" y="1091954"/>
                </a:cubicBezTo>
                <a:cubicBezTo>
                  <a:pt x="517047" y="1160016"/>
                  <a:pt x="983125" y="1315375"/>
                  <a:pt x="1203587" y="1393794"/>
                </a:cubicBezTo>
                <a:cubicBezTo>
                  <a:pt x="1424049" y="1472213"/>
                  <a:pt x="1548337" y="1495888"/>
                  <a:pt x="1647471" y="1562470"/>
                </a:cubicBezTo>
                <a:cubicBezTo>
                  <a:pt x="1746605" y="1629053"/>
                  <a:pt x="1758442" y="1734105"/>
                  <a:pt x="1798391" y="1793289"/>
                </a:cubicBezTo>
                <a:cubicBezTo>
                  <a:pt x="1838341" y="1852474"/>
                  <a:pt x="1816147" y="1895383"/>
                  <a:pt x="1887168" y="1917577"/>
                </a:cubicBezTo>
                <a:cubicBezTo>
                  <a:pt x="1958189" y="1939771"/>
                  <a:pt x="2091354" y="1926455"/>
                  <a:pt x="2224519" y="1926455"/>
                </a:cubicBezTo>
                <a:cubicBezTo>
                  <a:pt x="2357684" y="1926455"/>
                  <a:pt x="2567789" y="1920536"/>
                  <a:pt x="2686158" y="1917577"/>
                </a:cubicBezTo>
                <a:cubicBezTo>
                  <a:pt x="2804527" y="1914618"/>
                  <a:pt x="2884426" y="1935332"/>
                  <a:pt x="2934733" y="1908699"/>
                </a:cubicBezTo>
                <a:cubicBezTo>
                  <a:pt x="2985040" y="1882066"/>
                  <a:pt x="2982081" y="1819923"/>
                  <a:pt x="2987999" y="1757779"/>
                </a:cubicBezTo>
                <a:cubicBezTo>
                  <a:pt x="2993917" y="1695635"/>
                  <a:pt x="3002794" y="1584664"/>
                  <a:pt x="2970243" y="1535837"/>
                </a:cubicBezTo>
                <a:cubicBezTo>
                  <a:pt x="2937692" y="1487010"/>
                  <a:pt x="2792690" y="1464816"/>
                  <a:pt x="2792690" y="1464816"/>
                </a:cubicBezTo>
                <a:lnTo>
                  <a:pt x="1940434" y="1162975"/>
                </a:lnTo>
                <a:cubicBezTo>
                  <a:pt x="1737727" y="1091954"/>
                  <a:pt x="1647470" y="1080117"/>
                  <a:pt x="1576449" y="1038688"/>
                </a:cubicBezTo>
                <a:cubicBezTo>
                  <a:pt x="1505428" y="997259"/>
                  <a:pt x="1523184" y="972105"/>
                  <a:pt x="1514306" y="914400"/>
                </a:cubicBezTo>
                <a:cubicBezTo>
                  <a:pt x="1505428" y="856695"/>
                  <a:pt x="1496550" y="741285"/>
                  <a:pt x="1523183" y="692458"/>
                </a:cubicBezTo>
                <a:cubicBezTo>
                  <a:pt x="1549816" y="643631"/>
                  <a:pt x="1543898" y="662866"/>
                  <a:pt x="1674104" y="621437"/>
                </a:cubicBezTo>
                <a:cubicBezTo>
                  <a:pt x="1804310" y="580008"/>
                  <a:pt x="2162375" y="491231"/>
                  <a:pt x="2304418" y="443884"/>
                </a:cubicBezTo>
                <a:cubicBezTo>
                  <a:pt x="2446461" y="396537"/>
                  <a:pt x="2490849" y="395057"/>
                  <a:pt x="2526360" y="337352"/>
                </a:cubicBezTo>
                <a:cubicBezTo>
                  <a:pt x="2561871" y="279647"/>
                  <a:pt x="2535237" y="149442"/>
                  <a:pt x="2517482" y="97655"/>
                </a:cubicBezTo>
                <a:cubicBezTo>
                  <a:pt x="2499727" y="45868"/>
                  <a:pt x="2477533" y="38470"/>
                  <a:pt x="2419828" y="26633"/>
                </a:cubicBezTo>
                <a:cubicBezTo>
                  <a:pt x="2362123" y="14796"/>
                  <a:pt x="2171253" y="26633"/>
                  <a:pt x="2171253" y="26633"/>
                </a:cubicBezTo>
                <a:lnTo>
                  <a:pt x="1203587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AA9CF16-7659-50F0-EE65-A937199EC105}"/>
              </a:ext>
            </a:extLst>
          </p:cNvPr>
          <p:cNvSpPr/>
          <p:nvPr/>
        </p:nvSpPr>
        <p:spPr>
          <a:xfrm>
            <a:off x="3659895" y="4633465"/>
            <a:ext cx="2386363" cy="1670338"/>
          </a:xfrm>
          <a:custGeom>
            <a:avLst/>
            <a:gdLst>
              <a:gd name="connsiteX0" fmla="*/ 1036392 w 2386363"/>
              <a:gd name="connsiteY0" fmla="*/ 36189 h 1670338"/>
              <a:gd name="connsiteX1" fmla="*/ 121992 w 2386363"/>
              <a:gd name="connsiteY1" fmla="*/ 666504 h 1670338"/>
              <a:gd name="connsiteX2" fmla="*/ 6583 w 2386363"/>
              <a:gd name="connsiteY2" fmla="*/ 1385595 h 1670338"/>
              <a:gd name="connsiteX3" fmla="*/ 50971 w 2386363"/>
              <a:gd name="connsiteY3" fmla="*/ 1634170 h 1670338"/>
              <a:gd name="connsiteX4" fmla="*/ 352812 w 2386363"/>
              <a:gd name="connsiteY4" fmla="*/ 1669681 h 1670338"/>
              <a:gd name="connsiteX5" fmla="*/ 823328 w 2386363"/>
              <a:gd name="connsiteY5" fmla="*/ 1643048 h 1670338"/>
              <a:gd name="connsiteX6" fmla="*/ 965371 w 2386363"/>
              <a:gd name="connsiteY6" fmla="*/ 1536516 h 1670338"/>
              <a:gd name="connsiteX7" fmla="*/ 965371 w 2386363"/>
              <a:gd name="connsiteY7" fmla="*/ 977222 h 1670338"/>
              <a:gd name="connsiteX8" fmla="*/ 965371 w 2386363"/>
              <a:gd name="connsiteY8" fmla="*/ 773036 h 1670338"/>
              <a:gd name="connsiteX9" fmla="*/ 1178435 w 2386363"/>
              <a:gd name="connsiteY9" fmla="*/ 648749 h 1670338"/>
              <a:gd name="connsiteX10" fmla="*/ 1755484 w 2386363"/>
              <a:gd name="connsiteY10" fmla="*/ 559972 h 1670338"/>
              <a:gd name="connsiteX11" fmla="*/ 2261511 w 2386363"/>
              <a:gd name="connsiteY11" fmla="*/ 453440 h 1670338"/>
              <a:gd name="connsiteX12" fmla="*/ 2368043 w 2386363"/>
              <a:gd name="connsiteY12" fmla="*/ 133844 h 1670338"/>
              <a:gd name="connsiteX13" fmla="*/ 1968548 w 2386363"/>
              <a:gd name="connsiteY13" fmla="*/ 45067 h 1670338"/>
              <a:gd name="connsiteX14" fmla="*/ 1418132 w 2386363"/>
              <a:gd name="connsiteY14" fmla="*/ 71700 h 1670338"/>
              <a:gd name="connsiteX15" fmla="*/ 1036392 w 2386363"/>
              <a:gd name="connsiteY15" fmla="*/ 36189 h 1670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6363" h="1670338">
                <a:moveTo>
                  <a:pt x="1036392" y="36189"/>
                </a:moveTo>
                <a:cubicBezTo>
                  <a:pt x="820369" y="135323"/>
                  <a:pt x="293627" y="441603"/>
                  <a:pt x="121992" y="666504"/>
                </a:cubicBezTo>
                <a:cubicBezTo>
                  <a:pt x="-49643" y="891405"/>
                  <a:pt x="18420" y="1224317"/>
                  <a:pt x="6583" y="1385595"/>
                </a:cubicBezTo>
                <a:cubicBezTo>
                  <a:pt x="-5254" y="1546873"/>
                  <a:pt x="-6734" y="1586822"/>
                  <a:pt x="50971" y="1634170"/>
                </a:cubicBezTo>
                <a:cubicBezTo>
                  <a:pt x="108676" y="1681518"/>
                  <a:pt x="224086" y="1668201"/>
                  <a:pt x="352812" y="1669681"/>
                </a:cubicBezTo>
                <a:cubicBezTo>
                  <a:pt x="481538" y="1671161"/>
                  <a:pt x="721235" y="1665242"/>
                  <a:pt x="823328" y="1643048"/>
                </a:cubicBezTo>
                <a:cubicBezTo>
                  <a:pt x="925421" y="1620854"/>
                  <a:pt x="941697" y="1647487"/>
                  <a:pt x="965371" y="1536516"/>
                </a:cubicBezTo>
                <a:cubicBezTo>
                  <a:pt x="989045" y="1425545"/>
                  <a:pt x="965371" y="977222"/>
                  <a:pt x="965371" y="977222"/>
                </a:cubicBezTo>
                <a:cubicBezTo>
                  <a:pt x="965371" y="849975"/>
                  <a:pt x="929860" y="827781"/>
                  <a:pt x="965371" y="773036"/>
                </a:cubicBezTo>
                <a:cubicBezTo>
                  <a:pt x="1000882" y="718291"/>
                  <a:pt x="1046750" y="684260"/>
                  <a:pt x="1178435" y="648749"/>
                </a:cubicBezTo>
                <a:cubicBezTo>
                  <a:pt x="1310121" y="613238"/>
                  <a:pt x="1574971" y="592524"/>
                  <a:pt x="1755484" y="559972"/>
                </a:cubicBezTo>
                <a:cubicBezTo>
                  <a:pt x="1935997" y="527420"/>
                  <a:pt x="2159418" y="524461"/>
                  <a:pt x="2261511" y="453440"/>
                </a:cubicBezTo>
                <a:cubicBezTo>
                  <a:pt x="2363604" y="382419"/>
                  <a:pt x="2416870" y="201906"/>
                  <a:pt x="2368043" y="133844"/>
                </a:cubicBezTo>
                <a:cubicBezTo>
                  <a:pt x="2319216" y="65782"/>
                  <a:pt x="2126866" y="55424"/>
                  <a:pt x="1968548" y="45067"/>
                </a:cubicBezTo>
                <a:cubicBezTo>
                  <a:pt x="1810230" y="34710"/>
                  <a:pt x="1569052" y="70220"/>
                  <a:pt x="1418132" y="71700"/>
                </a:cubicBezTo>
                <a:cubicBezTo>
                  <a:pt x="1267212" y="73180"/>
                  <a:pt x="1252415" y="-62945"/>
                  <a:pt x="1036392" y="3618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D6DBF8-CC44-0BF9-02C2-CC8B89DB9732}"/>
              </a:ext>
            </a:extLst>
          </p:cNvPr>
          <p:cNvSpPr txBox="1"/>
          <p:nvPr/>
        </p:nvSpPr>
        <p:spPr>
          <a:xfrm>
            <a:off x="2645545" y="381740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EE614F-8C71-BB3A-E918-E536A4C8FBD6}"/>
              </a:ext>
            </a:extLst>
          </p:cNvPr>
          <p:cNvSpPr txBox="1"/>
          <p:nvPr/>
        </p:nvSpPr>
        <p:spPr>
          <a:xfrm>
            <a:off x="1634970" y="239845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8FE250-813B-E333-B321-765B855E8363}"/>
              </a:ext>
            </a:extLst>
          </p:cNvPr>
          <p:cNvSpPr txBox="1"/>
          <p:nvPr/>
        </p:nvSpPr>
        <p:spPr>
          <a:xfrm>
            <a:off x="2647024" y="1182209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C79650D-D03D-7B23-9F65-B90B11BE6440}"/>
              </a:ext>
            </a:extLst>
          </p:cNvPr>
          <p:cNvSpPr txBox="1"/>
          <p:nvPr/>
        </p:nvSpPr>
        <p:spPr>
          <a:xfrm>
            <a:off x="3962399" y="2852692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32C8278-8CD3-8523-E4A4-B4200928AF97}"/>
              </a:ext>
            </a:extLst>
          </p:cNvPr>
          <p:cNvSpPr txBox="1"/>
          <p:nvPr/>
        </p:nvSpPr>
        <p:spPr>
          <a:xfrm>
            <a:off x="5748290" y="3537752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19134C-B0F0-A948-A2A3-C497895B515C}"/>
              </a:ext>
            </a:extLst>
          </p:cNvPr>
          <p:cNvSpPr txBox="1"/>
          <p:nvPr/>
        </p:nvSpPr>
        <p:spPr>
          <a:xfrm>
            <a:off x="4850166" y="4068931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09A5119-A4B9-111A-DCA8-EE8730A8ED07}"/>
              </a:ext>
            </a:extLst>
          </p:cNvPr>
          <p:cNvSpPr txBox="1"/>
          <p:nvPr/>
        </p:nvSpPr>
        <p:spPr>
          <a:xfrm>
            <a:off x="3432697" y="5039558"/>
            <a:ext cx="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180</Words>
  <Application>Microsoft Office PowerPoint</Application>
  <PresentationFormat>宽屏</PresentationFormat>
  <Paragraphs>78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9</cp:revision>
  <dcterms:created xsi:type="dcterms:W3CDTF">2024-07-30T05:06:34Z</dcterms:created>
  <dcterms:modified xsi:type="dcterms:W3CDTF">2024-11-28T13:28:58Z</dcterms:modified>
</cp:coreProperties>
</file>