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E8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7" autoAdjust="0"/>
    <p:restoredTop sz="95244" autoAdjust="0"/>
  </p:normalViewPr>
  <p:slideViewPr>
    <p:cSldViewPr snapToGrid="0">
      <p:cViewPr varScale="1">
        <p:scale>
          <a:sx n="86" d="100"/>
          <a:sy n="86" d="100"/>
        </p:scale>
        <p:origin x="749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DE645-5E98-3862-C7EE-7F278A7B4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762231-4C7C-FA10-A3EA-24362B59A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6367B1-11D3-E6A4-CE0A-D03DC66DD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D4DEBE-EFD4-B2C7-188B-797A07987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E1F966-FAAF-7503-CF77-0EFBD2E75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205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5E86A-F2CA-6F7C-FE11-C27B0E69C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95FCFE-F5A8-8EC6-82F2-3C9961D81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32013F-AF88-71C3-668C-E2A830802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7CA6DE-2461-DEC7-A1A5-7FF9BA1AD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CD6121-DFC9-04C8-5F2C-EF1184C5A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394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BA89FE5-B4E1-9045-C5D2-4740494A96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73519B-670B-C490-B242-5867E0D24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C0E6B3-754E-AC32-9AEA-22D20DB38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C64E09-5E6F-8665-25AF-06B5542C4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7D5DA3-DFC9-E55A-69A5-F9E251E7D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6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0BC4D-1C7D-224E-4E48-E17DCED8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225E2A-0BFD-CE3A-44FB-018208E14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0115E2-FA85-272A-5D95-D1013A935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A526CE-88C1-932D-AA28-DADAA5369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5938E9-71B7-D03F-7ECB-86AC82F54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205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4EBC5-BFDE-C32C-A702-32F3E2855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A14BAB-11C9-BD7D-E2A2-F1CCE4BBB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37E74B-CB83-AF39-1398-011CC381A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7A4E88-263B-A240-A263-86C228C3F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6958F2-A65A-9D55-1F6D-E8E2EA435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00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90D6C-97B5-B8D2-E12A-22465F585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729152-9480-49E3-95B3-0E5B2D4E6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384BFF-E099-C6FD-AEAA-928ECBE71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65258B-E78C-53D9-9E05-C942D5B23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42922A-43F0-E2F5-4972-AC63DADAB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942984-7648-6E99-406D-5E9AA9A1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948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E96830-5292-608F-C416-5C5B775AF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EEF94E-D1DD-74F2-7732-DA4E3B06C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1240F4-B1DA-ED0E-B7BF-BFB599F55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3527D2-DB7F-57C7-7BC0-0474B4F806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B8D0CB-84FD-927D-BDE9-FD204822A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6EF937-9198-10EB-4C86-22BAC93D8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5F33DD-F8C7-EBE0-5B18-3853F5ACA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EFCEC0-0FCF-B9FC-0B1B-7C016AC21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689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665E8-2A57-F0B6-A40B-300661B47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94DB97-F90D-CDF5-6926-477D11B78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0DF342-7862-6ECA-C424-05722105E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4665CA-38D6-C870-1C5F-154871FD0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547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76B4DE-217F-971A-9E4A-0E8C79606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A9880B-16D8-01C2-1284-B9E7BB330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9FBF50-75BF-7384-73D8-5952E1C20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99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394E8-1DEF-2D65-7405-B816A6D4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3397E1-4E67-8634-E05A-42348007B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E78F96-E100-A90C-D5DB-4D74EE1BB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FEE47B-0B6F-C548-C3A7-74CA4137A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964842-AC16-4DB8-8CA3-68EF821ED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2109EC-697F-243A-467A-923F61A2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251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4FB92-3285-F6F3-5D98-C3CB38FE2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276CB6-80BC-D608-0B09-BEBC00A70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934074-AE33-4122-FC16-4804F0173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42AA63-0ABD-4FF7-DF7B-643B23761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F8528C-ADD8-CC37-6E81-32D5EF980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C67A33-D773-C1CB-32DC-92DBAE0AA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288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F23779-625D-4417-12CE-688A052B2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04780F-A22B-8985-5877-D11783528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A1165B-43DF-371D-346E-751AA7294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248415-7139-D9DB-BDB9-4FD81553FA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0E06DF-AB65-0228-9767-631C86DD4F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460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 76">
            <a:extLst>
              <a:ext uri="{FF2B5EF4-FFF2-40B4-BE49-F238E27FC236}">
                <a16:creationId xmlns:a16="http://schemas.microsoft.com/office/drawing/2014/main" id="{4390703E-7648-9EB1-F8FE-991C6EB5AAC7}"/>
              </a:ext>
            </a:extLst>
          </p:cNvPr>
          <p:cNvSpPr txBox="1"/>
          <p:nvPr/>
        </p:nvSpPr>
        <p:spPr>
          <a:xfrm>
            <a:off x="2715661" y="3288904"/>
            <a:ext cx="8797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o_custkey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矩形: 圆角 136">
            <a:extLst>
              <a:ext uri="{FF2B5EF4-FFF2-40B4-BE49-F238E27FC236}">
                <a16:creationId xmlns:a16="http://schemas.microsoft.com/office/drawing/2014/main" id="{F81EC4C7-BB2D-9BE9-48C3-7A6E398F6413}"/>
              </a:ext>
            </a:extLst>
          </p:cNvPr>
          <p:cNvSpPr/>
          <p:nvPr/>
        </p:nvSpPr>
        <p:spPr>
          <a:xfrm>
            <a:off x="4879314" y="1956814"/>
            <a:ext cx="864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Project-4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09A30E80-BE4D-0366-70DC-0D8AEEF487F8}"/>
              </a:ext>
            </a:extLst>
          </p:cNvPr>
          <p:cNvSpPr/>
          <p:nvPr/>
        </p:nvSpPr>
        <p:spPr>
          <a:xfrm>
            <a:off x="5314480" y="6364403"/>
            <a:ext cx="1008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DF03937A-9B11-A971-959E-F55C4AF21509}"/>
              </a:ext>
            </a:extLst>
          </p:cNvPr>
          <p:cNvSpPr/>
          <p:nvPr/>
        </p:nvSpPr>
        <p:spPr>
          <a:xfrm>
            <a:off x="3597388" y="3309976"/>
            <a:ext cx="828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Orders-1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82D5C859-CD6B-0B91-92D8-EC98798D3A3C}"/>
              </a:ext>
            </a:extLst>
          </p:cNvPr>
          <p:cNvSpPr/>
          <p:nvPr/>
        </p:nvSpPr>
        <p:spPr>
          <a:xfrm>
            <a:off x="4684389" y="2509358"/>
            <a:ext cx="1260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JOIN-ANTI-2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537770A8-FA92-094F-75E7-1244C370B901}"/>
              </a:ext>
            </a:extLst>
          </p:cNvPr>
          <p:cNvCxnSpPr>
            <a:cxnSpLocks/>
            <a:stCxn id="12" idx="2"/>
            <a:endCxn id="19" idx="0"/>
          </p:cNvCxnSpPr>
          <p:nvPr/>
        </p:nvCxnSpPr>
        <p:spPr>
          <a:xfrm rot="5400000">
            <a:off x="6075195" y="3306628"/>
            <a:ext cx="513496" cy="103289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B91D299A-A197-51BD-E563-00571662437F}"/>
              </a:ext>
            </a:extLst>
          </p:cNvPr>
          <p:cNvSpPr/>
          <p:nvPr/>
        </p:nvSpPr>
        <p:spPr>
          <a:xfrm>
            <a:off x="7375577" y="5238415"/>
            <a:ext cx="1008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Customer-2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21FEEF6-6EB3-EA1F-C5DA-E6100B12252A}"/>
              </a:ext>
            </a:extLst>
          </p:cNvPr>
          <p:cNvSpPr/>
          <p:nvPr/>
        </p:nvSpPr>
        <p:spPr>
          <a:xfrm>
            <a:off x="5441300" y="5264047"/>
            <a:ext cx="756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ACC0A56-DFF7-7EA7-F46B-F86275AFBD3A}"/>
              </a:ext>
            </a:extLst>
          </p:cNvPr>
          <p:cNvSpPr/>
          <p:nvPr/>
        </p:nvSpPr>
        <p:spPr>
          <a:xfrm>
            <a:off x="5386820" y="4665988"/>
            <a:ext cx="864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Project-2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624EDC8-B201-D6D7-EA85-2A44FFDA7D55}"/>
              </a:ext>
            </a:extLst>
          </p:cNvPr>
          <p:cNvSpPr/>
          <p:nvPr/>
        </p:nvSpPr>
        <p:spPr>
          <a:xfrm>
            <a:off x="6218389" y="3314326"/>
            <a:ext cx="1260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NLJ-INNER-1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AE3593D-05A5-0EC2-FBA5-A9E736C2FF86}"/>
              </a:ext>
            </a:extLst>
          </p:cNvPr>
          <p:cNvSpPr/>
          <p:nvPr/>
        </p:nvSpPr>
        <p:spPr>
          <a:xfrm>
            <a:off x="7493522" y="4102546"/>
            <a:ext cx="756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Filter-2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449B2CC-E4F2-F6CE-3D95-64BD15421699}"/>
              </a:ext>
            </a:extLst>
          </p:cNvPr>
          <p:cNvSpPr/>
          <p:nvPr/>
        </p:nvSpPr>
        <p:spPr>
          <a:xfrm>
            <a:off x="5329497" y="4079822"/>
            <a:ext cx="972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GroupBy-1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A39253D7-A3D0-F52E-E6EC-A2F81DB5AD33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rot="16200000" flipH="1">
            <a:off x="7091845" y="3322869"/>
            <a:ext cx="536220" cy="102313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01DEE76C-77E8-218E-7A0D-DE4FB94A6863}"/>
              </a:ext>
            </a:extLst>
          </p:cNvPr>
          <p:cNvCxnSpPr>
            <a:cxnSpLocks/>
            <a:stCxn id="19" idx="2"/>
            <a:endCxn id="7" idx="0"/>
          </p:cNvCxnSpPr>
          <p:nvPr/>
        </p:nvCxnSpPr>
        <p:spPr>
          <a:xfrm>
            <a:off x="5815497" y="4331822"/>
            <a:ext cx="3323" cy="334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EA92DAE6-FA0B-623D-3AF7-D5A9BCCFB9B5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>
            <a:off x="5818820" y="4918692"/>
            <a:ext cx="480" cy="345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曲线 48">
            <a:extLst>
              <a:ext uri="{FF2B5EF4-FFF2-40B4-BE49-F238E27FC236}">
                <a16:creationId xmlns:a16="http://schemas.microsoft.com/office/drawing/2014/main" id="{B1A3C214-0531-2F0C-8036-F3A7DB8E617E}"/>
              </a:ext>
            </a:extLst>
          </p:cNvPr>
          <p:cNvCxnSpPr>
            <a:cxnSpLocks/>
            <a:stCxn id="25" idx="2"/>
            <a:endCxn id="12" idx="0"/>
          </p:cNvCxnSpPr>
          <p:nvPr/>
        </p:nvCxnSpPr>
        <p:spPr>
          <a:xfrm rot="16200000" flipH="1">
            <a:off x="5804905" y="2270842"/>
            <a:ext cx="552968" cy="15340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曲线 51">
            <a:extLst>
              <a:ext uri="{FF2B5EF4-FFF2-40B4-BE49-F238E27FC236}">
                <a16:creationId xmlns:a16="http://schemas.microsoft.com/office/drawing/2014/main" id="{F1432831-BC60-DBA7-774F-B63853A71BC9}"/>
              </a:ext>
            </a:extLst>
          </p:cNvPr>
          <p:cNvCxnSpPr>
            <a:cxnSpLocks/>
            <a:stCxn id="25" idx="2"/>
            <a:endCxn id="21" idx="0"/>
          </p:cNvCxnSpPr>
          <p:nvPr/>
        </p:nvCxnSpPr>
        <p:spPr>
          <a:xfrm rot="5400000">
            <a:off x="4388580" y="2384167"/>
            <a:ext cx="548618" cy="130300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A99FE5D3-4E11-F658-9FED-7778345BA8BE}"/>
              </a:ext>
            </a:extLst>
          </p:cNvPr>
          <p:cNvCxnSpPr>
            <a:cxnSpLocks/>
            <a:stCxn id="137" idx="2"/>
            <a:endCxn id="25" idx="0"/>
          </p:cNvCxnSpPr>
          <p:nvPr/>
        </p:nvCxnSpPr>
        <p:spPr>
          <a:xfrm>
            <a:off x="5311314" y="2209518"/>
            <a:ext cx="3075" cy="299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A7865469-93DB-4A4D-1E80-E349BE3BA1D5}"/>
              </a:ext>
            </a:extLst>
          </p:cNvPr>
          <p:cNvSpPr/>
          <p:nvPr/>
        </p:nvSpPr>
        <p:spPr>
          <a:xfrm>
            <a:off x="4824950" y="1426878"/>
            <a:ext cx="972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GroupBy-2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EF9ACD8C-0B39-8F0A-2B33-2612EE29707F}"/>
              </a:ext>
            </a:extLst>
          </p:cNvPr>
          <p:cNvSpPr/>
          <p:nvPr/>
        </p:nvSpPr>
        <p:spPr>
          <a:xfrm>
            <a:off x="4846051" y="865128"/>
            <a:ext cx="936000" cy="250611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OrderBy-1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5730778D-4F52-1204-5915-7E7BCAD56944}"/>
              </a:ext>
            </a:extLst>
          </p:cNvPr>
          <p:cNvCxnSpPr>
            <a:cxnSpLocks/>
            <a:stCxn id="58" idx="2"/>
            <a:endCxn id="137" idx="0"/>
          </p:cNvCxnSpPr>
          <p:nvPr/>
        </p:nvCxnSpPr>
        <p:spPr>
          <a:xfrm>
            <a:off x="5310950" y="1678878"/>
            <a:ext cx="364" cy="277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45D6753B-B29A-C9C6-4B13-9DA74E51BA65}"/>
              </a:ext>
            </a:extLst>
          </p:cNvPr>
          <p:cNvCxnSpPr>
            <a:cxnSpLocks/>
            <a:stCxn id="59" idx="2"/>
            <a:endCxn id="58" idx="0"/>
          </p:cNvCxnSpPr>
          <p:nvPr/>
        </p:nvCxnSpPr>
        <p:spPr>
          <a:xfrm flipH="1">
            <a:off x="5310950" y="1115739"/>
            <a:ext cx="3101" cy="311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D1E4B97A-4981-DAAE-E872-824CE2C4579A}"/>
              </a:ext>
            </a:extLst>
          </p:cNvPr>
          <p:cNvSpPr txBox="1"/>
          <p:nvPr/>
        </p:nvSpPr>
        <p:spPr>
          <a:xfrm>
            <a:off x="4448288" y="6273281"/>
            <a:ext cx="8797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c_acctbal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c_phone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5E58CCC4-A543-6229-0E9A-C29B54BEA4EE}"/>
              </a:ext>
            </a:extLst>
          </p:cNvPr>
          <p:cNvSpPr txBox="1"/>
          <p:nvPr/>
        </p:nvSpPr>
        <p:spPr>
          <a:xfrm>
            <a:off x="3435657" y="5173006"/>
            <a:ext cx="20152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c_acctbal &gt; 0.00</a:t>
            </a: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#1 in('13','31','23','30','18','17')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4AC78661-1E81-A5D7-0972-09DDA5C3E650}"/>
              </a:ext>
            </a:extLst>
          </p:cNvPr>
          <p:cNvSpPr/>
          <p:nvPr/>
        </p:nvSpPr>
        <p:spPr>
          <a:xfrm>
            <a:off x="5388300" y="5812687"/>
            <a:ext cx="864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8892D03F-D8B3-7660-C6A5-E7D29F2C115D}"/>
              </a:ext>
            </a:extLst>
          </p:cNvPr>
          <p:cNvCxnSpPr>
            <a:cxnSpLocks/>
            <a:stCxn id="4" idx="2"/>
            <a:endCxn id="70" idx="0"/>
          </p:cNvCxnSpPr>
          <p:nvPr/>
        </p:nvCxnSpPr>
        <p:spPr>
          <a:xfrm>
            <a:off x="5819300" y="5516751"/>
            <a:ext cx="1000" cy="295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A435CF6F-45C4-17C6-B774-DA580871150B}"/>
              </a:ext>
            </a:extLst>
          </p:cNvPr>
          <p:cNvCxnSpPr>
            <a:cxnSpLocks/>
            <a:stCxn id="70" idx="2"/>
            <a:endCxn id="20" idx="0"/>
          </p:cNvCxnSpPr>
          <p:nvPr/>
        </p:nvCxnSpPr>
        <p:spPr>
          <a:xfrm flipH="1">
            <a:off x="5818480" y="6065391"/>
            <a:ext cx="1820" cy="299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2A11F0E6-E1D0-B715-0B63-B4336918A204}"/>
              </a:ext>
            </a:extLst>
          </p:cNvPr>
          <p:cNvSpPr txBox="1"/>
          <p:nvPr/>
        </p:nvSpPr>
        <p:spPr>
          <a:xfrm>
            <a:off x="4083728" y="5731743"/>
            <a:ext cx="11822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c_acctbal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Substr(c_phone)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409148CB-D195-51F8-75B5-A167604373A0}"/>
              </a:ext>
            </a:extLst>
          </p:cNvPr>
          <p:cNvSpPr txBox="1"/>
          <p:nvPr/>
        </p:nvSpPr>
        <p:spPr>
          <a:xfrm>
            <a:off x="4882717" y="4659582"/>
            <a:ext cx="5075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#0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0EF6BAD6-BDF2-F88E-D2B5-E0E608E6054D}"/>
              </a:ext>
            </a:extLst>
          </p:cNvPr>
          <p:cNvSpPr txBox="1"/>
          <p:nvPr/>
        </p:nvSpPr>
        <p:spPr>
          <a:xfrm>
            <a:off x="7503110" y="3301300"/>
            <a:ext cx="1560991" cy="285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c_acctbal &gt; </a:t>
            </a: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SubQuery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265368D0-301B-709A-8C2F-D0FA2F79C028}"/>
              </a:ext>
            </a:extLst>
          </p:cNvPr>
          <p:cNvSpPr txBox="1"/>
          <p:nvPr/>
        </p:nvSpPr>
        <p:spPr>
          <a:xfrm>
            <a:off x="8311553" y="5165046"/>
            <a:ext cx="8797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c_acctbal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c_phone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c_custkey 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1F8D55AF-E3E8-3077-76A4-82BB34E2EB42}"/>
              </a:ext>
            </a:extLst>
          </p:cNvPr>
          <p:cNvSpPr/>
          <p:nvPr/>
        </p:nvSpPr>
        <p:spPr>
          <a:xfrm>
            <a:off x="7447919" y="4667469"/>
            <a:ext cx="864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Project-3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358D1B51-7D2A-B30D-EDF7-6552FEF2A4D3}"/>
              </a:ext>
            </a:extLst>
          </p:cNvPr>
          <p:cNvCxnSpPr>
            <a:cxnSpLocks/>
            <a:stCxn id="82" idx="2"/>
            <a:endCxn id="2" idx="0"/>
          </p:cNvCxnSpPr>
          <p:nvPr/>
        </p:nvCxnSpPr>
        <p:spPr>
          <a:xfrm flipH="1">
            <a:off x="7879577" y="4920173"/>
            <a:ext cx="342" cy="318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CDEA913D-40F3-B88E-69B2-83A69C18D29C}"/>
              </a:ext>
            </a:extLst>
          </p:cNvPr>
          <p:cNvCxnSpPr>
            <a:cxnSpLocks/>
            <a:stCxn id="14" idx="2"/>
            <a:endCxn id="82" idx="0"/>
          </p:cNvCxnSpPr>
          <p:nvPr/>
        </p:nvCxnSpPr>
        <p:spPr>
          <a:xfrm>
            <a:off x="7871522" y="4355250"/>
            <a:ext cx="8397" cy="312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2A2B3A09-F0A0-0CDD-2CAD-B0CD6FE3E25B}"/>
              </a:ext>
            </a:extLst>
          </p:cNvPr>
          <p:cNvSpPr txBox="1"/>
          <p:nvPr/>
        </p:nvSpPr>
        <p:spPr>
          <a:xfrm>
            <a:off x="8319856" y="4490354"/>
            <a:ext cx="11822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c_acctbal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Substr(c_phone)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c_custkey 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CAEA9D29-A3E2-5E4D-91A3-8320EDF55089}"/>
              </a:ext>
            </a:extLst>
          </p:cNvPr>
          <p:cNvSpPr txBox="1"/>
          <p:nvPr/>
        </p:nvSpPr>
        <p:spPr>
          <a:xfrm>
            <a:off x="8275465" y="4091411"/>
            <a:ext cx="20152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 #1 in('13','31','23','30','18','17')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5CEA8D51-CFAC-833C-E846-0680A79AEBE9}"/>
              </a:ext>
            </a:extLst>
          </p:cNvPr>
          <p:cNvSpPr txBox="1"/>
          <p:nvPr/>
        </p:nvSpPr>
        <p:spPr>
          <a:xfrm>
            <a:off x="5968754" y="2486034"/>
            <a:ext cx="1701554" cy="2837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c_</a:t>
            </a: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 custkey</a:t>
            </a:r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o_custkey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560077E2-2066-A8DC-2B4F-02F67C519B81}"/>
              </a:ext>
            </a:extLst>
          </p:cNvPr>
          <p:cNvSpPr txBox="1"/>
          <p:nvPr/>
        </p:nvSpPr>
        <p:spPr>
          <a:xfrm>
            <a:off x="5817094" y="1856303"/>
            <a:ext cx="12406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c_acctbal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Substr(c_phone)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1EA24829-92A9-0EBC-DFB8-0A852B58F5A2}"/>
              </a:ext>
            </a:extLst>
          </p:cNvPr>
          <p:cNvSpPr txBox="1"/>
          <p:nvPr/>
        </p:nvSpPr>
        <p:spPr>
          <a:xfrm>
            <a:off x="5854085" y="1342878"/>
            <a:ext cx="12406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#1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Count(0), Sum(0)</a:t>
            </a: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F9C84064-2CEA-6279-E566-073836C5962A}"/>
              </a:ext>
            </a:extLst>
          </p:cNvPr>
          <p:cNvSpPr txBox="1"/>
          <p:nvPr/>
        </p:nvSpPr>
        <p:spPr>
          <a:xfrm>
            <a:off x="5719439" y="849581"/>
            <a:ext cx="1293920" cy="286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Substr(c_phone)</a:t>
            </a:r>
          </a:p>
        </p:txBody>
      </p:sp>
    </p:spTree>
    <p:extLst>
      <p:ext uri="{BB962C8B-B14F-4D97-AF65-F5344CB8AC3E}">
        <p14:creationId xmlns:p14="http://schemas.microsoft.com/office/powerpoint/2010/main" val="436158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D0772-0466-F23D-6A95-C6033B3EB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矩形: 圆角 136">
            <a:extLst>
              <a:ext uri="{FF2B5EF4-FFF2-40B4-BE49-F238E27FC236}">
                <a16:creationId xmlns:a16="http://schemas.microsoft.com/office/drawing/2014/main" id="{F4FD9DCE-4573-C1B1-8334-B225768E45B5}"/>
              </a:ext>
            </a:extLst>
          </p:cNvPr>
          <p:cNvSpPr/>
          <p:nvPr/>
        </p:nvSpPr>
        <p:spPr>
          <a:xfrm>
            <a:off x="4879314" y="1956814"/>
            <a:ext cx="864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Project-4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77658C9-8967-8BC5-1680-27D20A7BA7A9}"/>
              </a:ext>
            </a:extLst>
          </p:cNvPr>
          <p:cNvSpPr/>
          <p:nvPr/>
        </p:nvSpPr>
        <p:spPr>
          <a:xfrm>
            <a:off x="5314480" y="6364403"/>
            <a:ext cx="1008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E22A051B-8E81-DD2F-9DC2-A238907871B4}"/>
              </a:ext>
            </a:extLst>
          </p:cNvPr>
          <p:cNvSpPr/>
          <p:nvPr/>
        </p:nvSpPr>
        <p:spPr>
          <a:xfrm>
            <a:off x="3597388" y="3309976"/>
            <a:ext cx="828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Orders-1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2D362AA8-BE35-FF4B-AABD-81E853DCB4A0}"/>
              </a:ext>
            </a:extLst>
          </p:cNvPr>
          <p:cNvSpPr/>
          <p:nvPr/>
        </p:nvSpPr>
        <p:spPr>
          <a:xfrm>
            <a:off x="4684389" y="2509358"/>
            <a:ext cx="1260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JOIN-ANTI-2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E3F9B6FF-4AC4-9981-2635-7BD70CDEA7E9}"/>
              </a:ext>
            </a:extLst>
          </p:cNvPr>
          <p:cNvCxnSpPr>
            <a:cxnSpLocks/>
            <a:stCxn id="12" idx="2"/>
            <a:endCxn id="19" idx="0"/>
          </p:cNvCxnSpPr>
          <p:nvPr/>
        </p:nvCxnSpPr>
        <p:spPr>
          <a:xfrm rot="5400000">
            <a:off x="6075195" y="3306628"/>
            <a:ext cx="513496" cy="103289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4A72019E-26D4-353B-48AE-D748426F274C}"/>
              </a:ext>
            </a:extLst>
          </p:cNvPr>
          <p:cNvSpPr/>
          <p:nvPr/>
        </p:nvSpPr>
        <p:spPr>
          <a:xfrm>
            <a:off x="7375577" y="5238415"/>
            <a:ext cx="1008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Customer-2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7576C7B-FCB8-8713-5798-391A0096BB97}"/>
              </a:ext>
            </a:extLst>
          </p:cNvPr>
          <p:cNvSpPr/>
          <p:nvPr/>
        </p:nvSpPr>
        <p:spPr>
          <a:xfrm>
            <a:off x="5441300" y="5264047"/>
            <a:ext cx="756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E9A6C22-11AC-12D7-E267-E3CD4AB21591}"/>
              </a:ext>
            </a:extLst>
          </p:cNvPr>
          <p:cNvSpPr/>
          <p:nvPr/>
        </p:nvSpPr>
        <p:spPr>
          <a:xfrm>
            <a:off x="5386820" y="4665988"/>
            <a:ext cx="864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Project-2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16F4CB1-F1C0-625A-4A30-00E77662671A}"/>
              </a:ext>
            </a:extLst>
          </p:cNvPr>
          <p:cNvSpPr/>
          <p:nvPr/>
        </p:nvSpPr>
        <p:spPr>
          <a:xfrm>
            <a:off x="6218389" y="3314326"/>
            <a:ext cx="1260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NLJ-INNER-1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CF3A17C-E3A6-ED58-387A-10B89028E4BD}"/>
              </a:ext>
            </a:extLst>
          </p:cNvPr>
          <p:cNvSpPr/>
          <p:nvPr/>
        </p:nvSpPr>
        <p:spPr>
          <a:xfrm>
            <a:off x="7493522" y="4102546"/>
            <a:ext cx="756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Filter-2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B0D367CE-C5CA-2E4E-F43D-1D7E39B390B1}"/>
              </a:ext>
            </a:extLst>
          </p:cNvPr>
          <p:cNvSpPr/>
          <p:nvPr/>
        </p:nvSpPr>
        <p:spPr>
          <a:xfrm>
            <a:off x="5329497" y="4079822"/>
            <a:ext cx="972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GroupBy-1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4596E6FF-9F36-C7C7-6B61-AA3CB8E21A6C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rot="16200000" flipH="1">
            <a:off x="7091845" y="3322869"/>
            <a:ext cx="536220" cy="102313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CCFCBA9D-AC4D-BDE3-56EA-B13328F9C1F9}"/>
              </a:ext>
            </a:extLst>
          </p:cNvPr>
          <p:cNvCxnSpPr>
            <a:cxnSpLocks/>
            <a:stCxn id="19" idx="2"/>
            <a:endCxn id="7" idx="0"/>
          </p:cNvCxnSpPr>
          <p:nvPr/>
        </p:nvCxnSpPr>
        <p:spPr>
          <a:xfrm>
            <a:off x="5815497" y="4331822"/>
            <a:ext cx="3323" cy="334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6A50CAB2-A0B8-5415-16A8-22B58A271065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>
            <a:off x="5818820" y="4918692"/>
            <a:ext cx="480" cy="345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曲线 48">
            <a:extLst>
              <a:ext uri="{FF2B5EF4-FFF2-40B4-BE49-F238E27FC236}">
                <a16:creationId xmlns:a16="http://schemas.microsoft.com/office/drawing/2014/main" id="{7ABC141A-5590-07B5-F4A7-2182E73BD284}"/>
              </a:ext>
            </a:extLst>
          </p:cNvPr>
          <p:cNvCxnSpPr>
            <a:cxnSpLocks/>
            <a:stCxn id="25" idx="2"/>
            <a:endCxn id="12" idx="0"/>
          </p:cNvCxnSpPr>
          <p:nvPr/>
        </p:nvCxnSpPr>
        <p:spPr>
          <a:xfrm rot="16200000" flipH="1">
            <a:off x="5804905" y="2270842"/>
            <a:ext cx="552968" cy="15340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曲线 51">
            <a:extLst>
              <a:ext uri="{FF2B5EF4-FFF2-40B4-BE49-F238E27FC236}">
                <a16:creationId xmlns:a16="http://schemas.microsoft.com/office/drawing/2014/main" id="{37008C14-C6EA-EA39-EC79-6B10D3D17892}"/>
              </a:ext>
            </a:extLst>
          </p:cNvPr>
          <p:cNvCxnSpPr>
            <a:cxnSpLocks/>
            <a:stCxn id="25" idx="2"/>
            <a:endCxn id="21" idx="0"/>
          </p:cNvCxnSpPr>
          <p:nvPr/>
        </p:nvCxnSpPr>
        <p:spPr>
          <a:xfrm rot="5400000">
            <a:off x="4388580" y="2384167"/>
            <a:ext cx="548618" cy="130300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52F9D528-761D-3DEF-CB3D-61468CB6EFAC}"/>
              </a:ext>
            </a:extLst>
          </p:cNvPr>
          <p:cNvCxnSpPr>
            <a:cxnSpLocks/>
            <a:stCxn id="137" idx="2"/>
            <a:endCxn id="25" idx="0"/>
          </p:cNvCxnSpPr>
          <p:nvPr/>
        </p:nvCxnSpPr>
        <p:spPr>
          <a:xfrm>
            <a:off x="5311314" y="2209518"/>
            <a:ext cx="3075" cy="299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53CCBFC8-F015-BC95-C7B8-FEA1FC40B23B}"/>
              </a:ext>
            </a:extLst>
          </p:cNvPr>
          <p:cNvSpPr/>
          <p:nvPr/>
        </p:nvSpPr>
        <p:spPr>
          <a:xfrm>
            <a:off x="4824950" y="1426878"/>
            <a:ext cx="972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GroupBy-2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4EA242C1-C345-54DE-C747-A76AD07069C4}"/>
              </a:ext>
            </a:extLst>
          </p:cNvPr>
          <p:cNvSpPr/>
          <p:nvPr/>
        </p:nvSpPr>
        <p:spPr>
          <a:xfrm>
            <a:off x="4846051" y="865128"/>
            <a:ext cx="936000" cy="250611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OrderBy-1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72FA2BDB-6F12-2706-95C7-271FDED6E519}"/>
              </a:ext>
            </a:extLst>
          </p:cNvPr>
          <p:cNvCxnSpPr>
            <a:cxnSpLocks/>
            <a:stCxn id="58" idx="2"/>
            <a:endCxn id="137" idx="0"/>
          </p:cNvCxnSpPr>
          <p:nvPr/>
        </p:nvCxnSpPr>
        <p:spPr>
          <a:xfrm>
            <a:off x="5310950" y="1678878"/>
            <a:ext cx="364" cy="277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BFA8BA6F-7E93-41AD-2B59-9925EA09198E}"/>
              </a:ext>
            </a:extLst>
          </p:cNvPr>
          <p:cNvCxnSpPr>
            <a:cxnSpLocks/>
            <a:stCxn id="59" idx="2"/>
            <a:endCxn id="58" idx="0"/>
          </p:cNvCxnSpPr>
          <p:nvPr/>
        </p:nvCxnSpPr>
        <p:spPr>
          <a:xfrm flipH="1">
            <a:off x="5310950" y="1115739"/>
            <a:ext cx="3101" cy="311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8635F13C-E48E-C9A3-9A2D-A106305B0821}"/>
              </a:ext>
            </a:extLst>
          </p:cNvPr>
          <p:cNvSpPr/>
          <p:nvPr/>
        </p:nvSpPr>
        <p:spPr>
          <a:xfrm>
            <a:off x="5388300" y="5812687"/>
            <a:ext cx="864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B7058BFE-85BF-26F7-DB62-302D7A2389F2}"/>
              </a:ext>
            </a:extLst>
          </p:cNvPr>
          <p:cNvCxnSpPr>
            <a:cxnSpLocks/>
            <a:stCxn id="4" idx="2"/>
            <a:endCxn id="70" idx="0"/>
          </p:cNvCxnSpPr>
          <p:nvPr/>
        </p:nvCxnSpPr>
        <p:spPr>
          <a:xfrm>
            <a:off x="5819300" y="5516751"/>
            <a:ext cx="1000" cy="295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44204DFD-ECA1-3E20-FCE3-0D078D106003}"/>
              </a:ext>
            </a:extLst>
          </p:cNvPr>
          <p:cNvCxnSpPr>
            <a:cxnSpLocks/>
            <a:stCxn id="70" idx="2"/>
            <a:endCxn id="20" idx="0"/>
          </p:cNvCxnSpPr>
          <p:nvPr/>
        </p:nvCxnSpPr>
        <p:spPr>
          <a:xfrm flipH="1">
            <a:off x="5818480" y="6065391"/>
            <a:ext cx="1820" cy="299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9AFB31FB-B930-6E6D-FF00-598C3399BD0B}"/>
              </a:ext>
            </a:extLst>
          </p:cNvPr>
          <p:cNvSpPr/>
          <p:nvPr/>
        </p:nvSpPr>
        <p:spPr>
          <a:xfrm>
            <a:off x="7447919" y="4667469"/>
            <a:ext cx="864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Project-3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59DF7422-0AA1-D0FF-3623-970F6DA54EA7}"/>
              </a:ext>
            </a:extLst>
          </p:cNvPr>
          <p:cNvCxnSpPr>
            <a:cxnSpLocks/>
            <a:stCxn id="82" idx="2"/>
            <a:endCxn id="2" idx="0"/>
          </p:cNvCxnSpPr>
          <p:nvPr/>
        </p:nvCxnSpPr>
        <p:spPr>
          <a:xfrm flipH="1">
            <a:off x="7879577" y="4920173"/>
            <a:ext cx="342" cy="318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39FCE52A-5038-3AE8-BB84-3CFF04552ED6}"/>
              </a:ext>
            </a:extLst>
          </p:cNvPr>
          <p:cNvCxnSpPr>
            <a:cxnSpLocks/>
            <a:stCxn id="14" idx="2"/>
            <a:endCxn id="82" idx="0"/>
          </p:cNvCxnSpPr>
          <p:nvPr/>
        </p:nvCxnSpPr>
        <p:spPr>
          <a:xfrm>
            <a:off x="7871522" y="4355250"/>
            <a:ext cx="8397" cy="312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76701088-3EE3-E9A4-D137-18598CCA9788}"/>
              </a:ext>
            </a:extLst>
          </p:cNvPr>
          <p:cNvSpPr/>
          <p:nvPr/>
        </p:nvSpPr>
        <p:spPr>
          <a:xfrm>
            <a:off x="4714043" y="790113"/>
            <a:ext cx="1189607" cy="97654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B5705358-D109-6051-670A-3AC1DA7787AF}"/>
              </a:ext>
            </a:extLst>
          </p:cNvPr>
          <p:cNvSpPr/>
          <p:nvPr/>
        </p:nvSpPr>
        <p:spPr>
          <a:xfrm>
            <a:off x="4613360" y="1302551"/>
            <a:ext cx="3878932" cy="4302994"/>
          </a:xfrm>
          <a:custGeom>
            <a:avLst/>
            <a:gdLst>
              <a:gd name="connsiteX0" fmla="*/ 145071 w 3878932"/>
              <a:gd name="connsiteY0" fmla="*/ 100121 h 4302994"/>
              <a:gd name="connsiteX1" fmla="*/ 3028 w 3878932"/>
              <a:gd name="connsiteY1" fmla="*/ 1271973 h 4302994"/>
              <a:gd name="connsiteX2" fmla="*/ 56294 w 3878932"/>
              <a:gd name="connsiteY2" fmla="*/ 1502793 h 4302994"/>
              <a:gd name="connsiteX3" fmla="*/ 153949 w 3878932"/>
              <a:gd name="connsiteY3" fmla="*/ 1556059 h 4302994"/>
              <a:gd name="connsiteX4" fmla="*/ 1592131 w 3878932"/>
              <a:gd name="connsiteY4" fmla="*/ 2372804 h 4302994"/>
              <a:gd name="connsiteX5" fmla="*/ 2577553 w 3878932"/>
              <a:gd name="connsiteY5" fmla="*/ 2798932 h 4302994"/>
              <a:gd name="connsiteX6" fmla="*/ 2666329 w 3878932"/>
              <a:gd name="connsiteY6" fmla="*/ 3917519 h 4302994"/>
              <a:gd name="connsiteX7" fmla="*/ 2675207 w 3878932"/>
              <a:gd name="connsiteY7" fmla="*/ 4254870 h 4302994"/>
              <a:gd name="connsiteX8" fmla="*/ 2879393 w 3878932"/>
              <a:gd name="connsiteY8" fmla="*/ 4290381 h 4302994"/>
              <a:gd name="connsiteX9" fmla="*/ 3696139 w 3878932"/>
              <a:gd name="connsiteY9" fmla="*/ 4290381 h 4302994"/>
              <a:gd name="connsiteX10" fmla="*/ 3873692 w 3878932"/>
              <a:gd name="connsiteY10" fmla="*/ 4139461 h 4302994"/>
              <a:gd name="connsiteX11" fmla="*/ 3829304 w 3878932"/>
              <a:gd name="connsiteY11" fmla="*/ 3154039 h 4302994"/>
              <a:gd name="connsiteX12" fmla="*/ 3802671 w 3878932"/>
              <a:gd name="connsiteY12" fmla="*/ 2754544 h 4302994"/>
              <a:gd name="connsiteX13" fmla="*/ 3403176 w 3878932"/>
              <a:gd name="connsiteY13" fmla="*/ 2319538 h 4302994"/>
              <a:gd name="connsiteX14" fmla="*/ 2897149 w 3878932"/>
              <a:gd name="connsiteY14" fmla="*/ 1937799 h 4302994"/>
              <a:gd name="connsiteX15" fmla="*/ 1831828 w 3878932"/>
              <a:gd name="connsiteY15" fmla="*/ 1458404 h 4302994"/>
              <a:gd name="connsiteX16" fmla="*/ 1476722 w 3878932"/>
              <a:gd name="connsiteY16" fmla="*/ 1263096 h 4302994"/>
              <a:gd name="connsiteX17" fmla="*/ 1414578 w 3878932"/>
              <a:gd name="connsiteY17" fmla="*/ 890233 h 4302994"/>
              <a:gd name="connsiteX18" fmla="*/ 1352434 w 3878932"/>
              <a:gd name="connsiteY18" fmla="*/ 171142 h 4302994"/>
              <a:gd name="connsiteX19" fmla="*/ 1166003 w 3878932"/>
              <a:gd name="connsiteY19" fmla="*/ 73488 h 4302994"/>
              <a:gd name="connsiteX20" fmla="*/ 145071 w 3878932"/>
              <a:gd name="connsiteY20" fmla="*/ 100121 h 430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878932" h="4302994">
                <a:moveTo>
                  <a:pt x="145071" y="100121"/>
                </a:moveTo>
                <a:cubicBezTo>
                  <a:pt x="-48758" y="299869"/>
                  <a:pt x="17824" y="1038194"/>
                  <a:pt x="3028" y="1271973"/>
                </a:cubicBezTo>
                <a:cubicBezTo>
                  <a:pt x="-11768" y="1505752"/>
                  <a:pt x="31141" y="1455445"/>
                  <a:pt x="56294" y="1502793"/>
                </a:cubicBezTo>
                <a:cubicBezTo>
                  <a:pt x="81447" y="1550141"/>
                  <a:pt x="153949" y="1556059"/>
                  <a:pt x="153949" y="1556059"/>
                </a:cubicBezTo>
                <a:cubicBezTo>
                  <a:pt x="409922" y="1701061"/>
                  <a:pt x="1188197" y="2165659"/>
                  <a:pt x="1592131" y="2372804"/>
                </a:cubicBezTo>
                <a:cubicBezTo>
                  <a:pt x="1996065" y="2579949"/>
                  <a:pt x="2398520" y="2541479"/>
                  <a:pt x="2577553" y="2798932"/>
                </a:cubicBezTo>
                <a:cubicBezTo>
                  <a:pt x="2756586" y="3056385"/>
                  <a:pt x="2650053" y="3674863"/>
                  <a:pt x="2666329" y="3917519"/>
                </a:cubicBezTo>
                <a:cubicBezTo>
                  <a:pt x="2682605" y="4160175"/>
                  <a:pt x="2639696" y="4192726"/>
                  <a:pt x="2675207" y="4254870"/>
                </a:cubicBezTo>
                <a:cubicBezTo>
                  <a:pt x="2710718" y="4317014"/>
                  <a:pt x="2709238" y="4284463"/>
                  <a:pt x="2879393" y="4290381"/>
                </a:cubicBezTo>
                <a:cubicBezTo>
                  <a:pt x="3049548" y="4296299"/>
                  <a:pt x="3530423" y="4315534"/>
                  <a:pt x="3696139" y="4290381"/>
                </a:cubicBezTo>
                <a:cubicBezTo>
                  <a:pt x="3861855" y="4265228"/>
                  <a:pt x="3851498" y="4328851"/>
                  <a:pt x="3873692" y="4139461"/>
                </a:cubicBezTo>
                <a:cubicBezTo>
                  <a:pt x="3895886" y="3950071"/>
                  <a:pt x="3841141" y="3384858"/>
                  <a:pt x="3829304" y="3154039"/>
                </a:cubicBezTo>
                <a:cubicBezTo>
                  <a:pt x="3817467" y="2923220"/>
                  <a:pt x="3873692" y="2893628"/>
                  <a:pt x="3802671" y="2754544"/>
                </a:cubicBezTo>
                <a:cubicBezTo>
                  <a:pt x="3731650" y="2615461"/>
                  <a:pt x="3554096" y="2455662"/>
                  <a:pt x="3403176" y="2319538"/>
                </a:cubicBezTo>
                <a:cubicBezTo>
                  <a:pt x="3252256" y="2183414"/>
                  <a:pt x="3159040" y="2081321"/>
                  <a:pt x="2897149" y="1937799"/>
                </a:cubicBezTo>
                <a:cubicBezTo>
                  <a:pt x="2635258" y="1794277"/>
                  <a:pt x="2068566" y="1570855"/>
                  <a:pt x="1831828" y="1458404"/>
                </a:cubicBezTo>
                <a:cubicBezTo>
                  <a:pt x="1595090" y="1345954"/>
                  <a:pt x="1546264" y="1357791"/>
                  <a:pt x="1476722" y="1263096"/>
                </a:cubicBezTo>
                <a:cubicBezTo>
                  <a:pt x="1407180" y="1168401"/>
                  <a:pt x="1435293" y="1072225"/>
                  <a:pt x="1414578" y="890233"/>
                </a:cubicBezTo>
                <a:cubicBezTo>
                  <a:pt x="1393863" y="708241"/>
                  <a:pt x="1393863" y="307266"/>
                  <a:pt x="1352434" y="171142"/>
                </a:cubicBezTo>
                <a:cubicBezTo>
                  <a:pt x="1311005" y="35018"/>
                  <a:pt x="1361312" y="88284"/>
                  <a:pt x="1166003" y="73488"/>
                </a:cubicBezTo>
                <a:cubicBezTo>
                  <a:pt x="970694" y="58692"/>
                  <a:pt x="338900" y="-99627"/>
                  <a:pt x="145071" y="100121"/>
                </a:cubicBezTo>
                <a:close/>
              </a:path>
            </a:pathLst>
          </a:cu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CEFFCBE2-53AA-5A49-D386-D811AD659EEA}"/>
              </a:ext>
            </a:extLst>
          </p:cNvPr>
          <p:cNvSpPr/>
          <p:nvPr/>
        </p:nvSpPr>
        <p:spPr>
          <a:xfrm>
            <a:off x="3469061" y="2355764"/>
            <a:ext cx="2668304" cy="1327285"/>
          </a:xfrm>
          <a:custGeom>
            <a:avLst/>
            <a:gdLst>
              <a:gd name="connsiteX0" fmla="*/ 1227226 w 2668304"/>
              <a:gd name="connsiteY0" fmla="*/ 76718 h 1327285"/>
              <a:gd name="connsiteX1" fmla="*/ 90885 w 2668304"/>
              <a:gd name="connsiteY1" fmla="*/ 866830 h 1327285"/>
              <a:gd name="connsiteX2" fmla="*/ 117518 w 2668304"/>
              <a:gd name="connsiteY2" fmla="*/ 1292958 h 1327285"/>
              <a:gd name="connsiteX3" fmla="*/ 499257 w 2668304"/>
              <a:gd name="connsiteY3" fmla="*/ 1301836 h 1327285"/>
              <a:gd name="connsiteX4" fmla="*/ 969774 w 2668304"/>
              <a:gd name="connsiteY4" fmla="*/ 1301836 h 1327285"/>
              <a:gd name="connsiteX5" fmla="*/ 1111817 w 2668304"/>
              <a:gd name="connsiteY5" fmla="*/ 1053261 h 1327285"/>
              <a:gd name="connsiteX6" fmla="*/ 2470100 w 2668304"/>
              <a:gd name="connsiteY6" fmla="*/ 511723 h 1327285"/>
              <a:gd name="connsiteX7" fmla="*/ 2532244 w 2668304"/>
              <a:gd name="connsiteY7" fmla="*/ 76718 h 1327285"/>
              <a:gd name="connsiteX8" fmla="*/ 1227226 w 2668304"/>
              <a:gd name="connsiteY8" fmla="*/ 76718 h 1327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68304" h="1327285">
                <a:moveTo>
                  <a:pt x="1227226" y="76718"/>
                </a:moveTo>
                <a:cubicBezTo>
                  <a:pt x="820333" y="208403"/>
                  <a:pt x="275836" y="664123"/>
                  <a:pt x="90885" y="866830"/>
                </a:cubicBezTo>
                <a:cubicBezTo>
                  <a:pt x="-94066" y="1069537"/>
                  <a:pt x="49456" y="1220457"/>
                  <a:pt x="117518" y="1292958"/>
                </a:cubicBezTo>
                <a:cubicBezTo>
                  <a:pt x="185580" y="1365459"/>
                  <a:pt x="357214" y="1300356"/>
                  <a:pt x="499257" y="1301836"/>
                </a:cubicBezTo>
                <a:cubicBezTo>
                  <a:pt x="641300" y="1303316"/>
                  <a:pt x="867681" y="1343265"/>
                  <a:pt x="969774" y="1301836"/>
                </a:cubicBezTo>
                <a:cubicBezTo>
                  <a:pt x="1071867" y="1260407"/>
                  <a:pt x="861763" y="1184946"/>
                  <a:pt x="1111817" y="1053261"/>
                </a:cubicBezTo>
                <a:cubicBezTo>
                  <a:pt x="1361871" y="921576"/>
                  <a:pt x="2233362" y="674480"/>
                  <a:pt x="2470100" y="511723"/>
                </a:cubicBezTo>
                <a:cubicBezTo>
                  <a:pt x="2706838" y="348966"/>
                  <a:pt x="2736430" y="144780"/>
                  <a:pt x="2532244" y="76718"/>
                </a:cubicBezTo>
                <a:cubicBezTo>
                  <a:pt x="2328058" y="8656"/>
                  <a:pt x="1634119" y="-54967"/>
                  <a:pt x="1227226" y="76718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4B66DCE8-2845-3A3B-3688-D8CDEAB3F87B}"/>
              </a:ext>
            </a:extLst>
          </p:cNvPr>
          <p:cNvSpPr/>
          <p:nvPr/>
        </p:nvSpPr>
        <p:spPr>
          <a:xfrm>
            <a:off x="5203306" y="3178206"/>
            <a:ext cx="2459112" cy="1257498"/>
          </a:xfrm>
          <a:custGeom>
            <a:avLst/>
            <a:gdLst>
              <a:gd name="connsiteX0" fmla="*/ 957797 w 2459112"/>
              <a:gd name="connsiteY0" fmla="*/ 46732 h 1242086"/>
              <a:gd name="connsiteX1" fmla="*/ 87785 w 2459112"/>
              <a:gd name="connsiteY1" fmla="*/ 854599 h 1242086"/>
              <a:gd name="connsiteX2" fmla="*/ 70030 w 2459112"/>
              <a:gd name="connsiteY2" fmla="*/ 1200829 h 1242086"/>
              <a:gd name="connsiteX3" fmla="*/ 442892 w 2459112"/>
              <a:gd name="connsiteY3" fmla="*/ 1227462 h 1242086"/>
              <a:gd name="connsiteX4" fmla="*/ 966675 w 2459112"/>
              <a:gd name="connsiteY4" fmla="*/ 1236339 h 1242086"/>
              <a:gd name="connsiteX5" fmla="*/ 1188616 w 2459112"/>
              <a:gd name="connsiteY5" fmla="*/ 1138685 h 1242086"/>
              <a:gd name="connsiteX6" fmla="*/ 1348414 w 2459112"/>
              <a:gd name="connsiteY6" fmla="*/ 845722 h 1242086"/>
              <a:gd name="connsiteX7" fmla="*/ 2236181 w 2459112"/>
              <a:gd name="connsiteY7" fmla="*/ 472860 h 1242086"/>
              <a:gd name="connsiteX8" fmla="*/ 2360469 w 2459112"/>
              <a:gd name="connsiteY8" fmla="*/ 135508 h 1242086"/>
              <a:gd name="connsiteX9" fmla="*/ 957797 w 2459112"/>
              <a:gd name="connsiteY9" fmla="*/ 46732 h 124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59112" h="1242086">
                <a:moveTo>
                  <a:pt x="957797" y="46732"/>
                </a:moveTo>
                <a:cubicBezTo>
                  <a:pt x="579016" y="166581"/>
                  <a:pt x="235746" y="662250"/>
                  <a:pt x="87785" y="854599"/>
                </a:cubicBezTo>
                <a:cubicBezTo>
                  <a:pt x="-60176" y="1046948"/>
                  <a:pt x="10845" y="1138685"/>
                  <a:pt x="70030" y="1200829"/>
                </a:cubicBezTo>
                <a:cubicBezTo>
                  <a:pt x="129215" y="1262973"/>
                  <a:pt x="293451" y="1221544"/>
                  <a:pt x="442892" y="1227462"/>
                </a:cubicBezTo>
                <a:cubicBezTo>
                  <a:pt x="592333" y="1233380"/>
                  <a:pt x="842388" y="1251135"/>
                  <a:pt x="966675" y="1236339"/>
                </a:cubicBezTo>
                <a:cubicBezTo>
                  <a:pt x="1090962" y="1221543"/>
                  <a:pt x="1124993" y="1203788"/>
                  <a:pt x="1188616" y="1138685"/>
                </a:cubicBezTo>
                <a:cubicBezTo>
                  <a:pt x="1252239" y="1073582"/>
                  <a:pt x="1173820" y="956693"/>
                  <a:pt x="1348414" y="845722"/>
                </a:cubicBezTo>
                <a:cubicBezTo>
                  <a:pt x="1523008" y="734751"/>
                  <a:pt x="2067505" y="591229"/>
                  <a:pt x="2236181" y="472860"/>
                </a:cubicBezTo>
                <a:cubicBezTo>
                  <a:pt x="2404857" y="354491"/>
                  <a:pt x="2570574" y="203570"/>
                  <a:pt x="2360469" y="135508"/>
                </a:cubicBezTo>
                <a:cubicBezTo>
                  <a:pt x="2150364" y="67446"/>
                  <a:pt x="1336578" y="-73117"/>
                  <a:pt x="957797" y="46732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F3CE268-F72E-03F0-B39C-5101AFA1E0B8}"/>
              </a:ext>
            </a:extLst>
          </p:cNvPr>
          <p:cNvSpPr/>
          <p:nvPr/>
        </p:nvSpPr>
        <p:spPr>
          <a:xfrm>
            <a:off x="5255580" y="4030462"/>
            <a:ext cx="1127465" cy="2672179"/>
          </a:xfrm>
          <a:prstGeom prst="roundRect">
            <a:avLst>
              <a:gd name="adj" fmla="val 10606"/>
            </a:avLst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D0F52AA-F9B6-83D8-A84C-51975BA29194}"/>
              </a:ext>
            </a:extLst>
          </p:cNvPr>
          <p:cNvSpPr txBox="1"/>
          <p:nvPr/>
        </p:nvSpPr>
        <p:spPr>
          <a:xfrm>
            <a:off x="4296793" y="1047565"/>
            <a:ext cx="35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83CB3C7-F30A-7972-E198-EF32FE51301B}"/>
              </a:ext>
            </a:extLst>
          </p:cNvPr>
          <p:cNvSpPr txBox="1"/>
          <p:nvPr/>
        </p:nvSpPr>
        <p:spPr>
          <a:xfrm>
            <a:off x="4271640" y="1892423"/>
            <a:ext cx="35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2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D48251B-A850-629A-DD26-69D65C8BCF93}"/>
              </a:ext>
            </a:extLst>
          </p:cNvPr>
          <p:cNvSpPr txBox="1"/>
          <p:nvPr/>
        </p:nvSpPr>
        <p:spPr>
          <a:xfrm>
            <a:off x="3765612" y="2451717"/>
            <a:ext cx="35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3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6A40FC3-C23F-6428-CC09-E03B4021835A}"/>
              </a:ext>
            </a:extLst>
          </p:cNvPr>
          <p:cNvSpPr txBox="1"/>
          <p:nvPr/>
        </p:nvSpPr>
        <p:spPr>
          <a:xfrm>
            <a:off x="5294051" y="3420862"/>
            <a:ext cx="35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3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FA1E051-51AC-568E-66CA-668392C0DECE}"/>
              </a:ext>
            </a:extLst>
          </p:cNvPr>
          <p:cNvSpPr txBox="1"/>
          <p:nvPr/>
        </p:nvSpPr>
        <p:spPr>
          <a:xfrm>
            <a:off x="4921189" y="5267417"/>
            <a:ext cx="35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4</a:t>
            </a:r>
            <a:endParaRPr lang="zh-CN" alt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103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2752</TotalTime>
  <Words>152</Words>
  <Application>Microsoft Office PowerPoint</Application>
  <PresentationFormat>宽屏</PresentationFormat>
  <Paragraphs>55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651943559@qq.com</dc:creator>
  <cp:lastModifiedBy>651943559@qq.com</cp:lastModifiedBy>
  <cp:revision>7</cp:revision>
  <dcterms:created xsi:type="dcterms:W3CDTF">2024-07-30T05:06:34Z</dcterms:created>
  <dcterms:modified xsi:type="dcterms:W3CDTF">2024-11-28T13:37:27Z</dcterms:modified>
</cp:coreProperties>
</file>