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749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DE645-5E98-3862-C7EE-7F278A7B4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762231-4C7C-FA10-A3EA-24362B59A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367B1-11D3-E6A4-CE0A-D03DC66D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4DEBE-EFD4-B2C7-188B-797A079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1F966-FAAF-7503-CF77-0EFBD2E7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0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5E86A-F2CA-6F7C-FE11-C27B0E69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95FCFE-F5A8-8EC6-82F2-3C9961D81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2013F-AF88-71C3-668C-E2A83080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CA6DE-2461-DEC7-A1A5-7FF9BA1A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D6121-DFC9-04C8-5F2C-EF1184C5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9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A89FE5-B4E1-9045-C5D2-4740494A9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3519B-670B-C490-B242-5867E0D24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0E6B3-754E-AC32-9AEA-22D20DB3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64E09-5E6F-8665-25AF-06B5542C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D5DA3-DFC9-E55A-69A5-F9E251E7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0BC4D-1C7D-224E-4E48-E17DCED8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25E2A-0BFD-CE3A-44FB-018208E14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115E2-FA85-272A-5D95-D1013A93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526CE-88C1-932D-AA28-DADAA536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938E9-71B7-D03F-7ECB-86AC82F5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0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4EBC5-BFDE-C32C-A702-32F3E285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14BAB-11C9-BD7D-E2A2-F1CCE4BBB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7E74B-CB83-AF39-1398-011CC381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A4E88-263B-A240-A263-86C228C3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958F2-A65A-9D55-1F6D-E8E2EA43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0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90D6C-97B5-B8D2-E12A-22465F58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29152-9480-49E3-95B3-0E5B2D4E6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384BFF-E099-C6FD-AEAA-928ECBE71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65258B-E78C-53D9-9E05-C942D5B2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2922A-43F0-E2F5-4972-AC63DADA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42984-7648-6E99-406D-5E9AA9A1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4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96830-5292-608F-C416-5C5B775A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EF94E-D1DD-74F2-7732-DA4E3B06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1240F4-B1DA-ED0E-B7BF-BFB599F55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3527D2-DB7F-57C7-7BC0-0474B4F80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B8D0CB-84FD-927D-BDE9-FD204822A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6EF937-9198-10EB-4C86-22BAC93D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5F33DD-F8C7-EBE0-5B18-3853F5AC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EFCEC0-0FCF-B9FC-0B1B-7C016AC2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8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665E8-2A57-F0B6-A40B-300661B4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94DB97-F90D-CDF5-6926-477D11B7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0DF342-7862-6ECA-C424-05722105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4665CA-38D6-C870-1C5F-154871FD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4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76B4DE-217F-971A-9E4A-0E8C7960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A9880B-16D8-01C2-1284-B9E7BB33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9FBF50-75BF-7384-73D8-5952E1C2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9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394E8-1DEF-2D65-7405-B816A6D4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397E1-4E67-8634-E05A-42348007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E78F96-E100-A90C-D5DB-4D74EE1B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FEE47B-0B6F-C548-C3A7-74CA4137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64842-AC16-4DB8-8CA3-68EF821E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109EC-697F-243A-467A-923F61A2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5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4FB92-3285-F6F3-5D98-C3CB38FE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276CB6-80BC-D608-0B09-BEBC00A70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934074-AE33-4122-FC16-4804F0173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2AA63-0ABD-4FF7-DF7B-643B2376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8528C-ADD8-CC37-6E81-32D5EF98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67A33-D773-C1CB-32DC-92DBAE0A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8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F23779-625D-4417-12CE-688A052B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4780F-A22B-8985-5877-D1178352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1165B-43DF-371D-346E-751AA7294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48415-7139-D9DB-BDB9-4FD81553F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E06DF-AB65-0228-9767-631C86DD4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6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B38A5-11F1-2CEE-90EA-8F370DBA2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2ECCC860-3053-4532-4E6D-CDD51EB7B139}"/>
              </a:ext>
            </a:extLst>
          </p:cNvPr>
          <p:cNvSpPr/>
          <p:nvPr/>
        </p:nvSpPr>
        <p:spPr>
          <a:xfrm>
            <a:off x="3961983" y="3916530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0BE26DB-2BEA-5110-E5E3-3A20A6E2B78A}"/>
              </a:ext>
            </a:extLst>
          </p:cNvPr>
          <p:cNvSpPr/>
          <p:nvPr/>
        </p:nvSpPr>
        <p:spPr>
          <a:xfrm>
            <a:off x="5017822" y="5609293"/>
            <a:ext cx="82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4ABF222-5307-5240-27FE-40558BE1E7B4}"/>
              </a:ext>
            </a:extLst>
          </p:cNvPr>
          <p:cNvSpPr/>
          <p:nvPr/>
        </p:nvSpPr>
        <p:spPr>
          <a:xfrm>
            <a:off x="3121699" y="5600919"/>
            <a:ext cx="100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35C13E1-6552-386F-673F-B6EBB83717F0}"/>
              </a:ext>
            </a:extLst>
          </p:cNvPr>
          <p:cNvSpPr/>
          <p:nvPr/>
        </p:nvSpPr>
        <p:spPr>
          <a:xfrm>
            <a:off x="3247036" y="4774292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42BFFC3-E139-9FB8-90E4-29DEC20ECEC5}"/>
              </a:ext>
            </a:extLst>
          </p:cNvPr>
          <p:cNvSpPr/>
          <p:nvPr/>
        </p:nvSpPr>
        <p:spPr>
          <a:xfrm>
            <a:off x="5050684" y="4775771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5EAEA3-43CC-9D22-2663-768E23270AFA}"/>
              </a:ext>
            </a:extLst>
          </p:cNvPr>
          <p:cNvSpPr txBox="1"/>
          <p:nvPr/>
        </p:nvSpPr>
        <p:spPr>
          <a:xfrm>
            <a:off x="2024112" y="5481688"/>
            <a:ext cx="1217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c_custkey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c_mktsegment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2596A4-3A50-D1DE-503E-BF7310283A28}"/>
              </a:ext>
            </a:extLst>
          </p:cNvPr>
          <p:cNvSpPr txBox="1"/>
          <p:nvPr/>
        </p:nvSpPr>
        <p:spPr>
          <a:xfrm>
            <a:off x="1305021" y="4639789"/>
            <a:ext cx="2024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c_custkey&lt;=14999 and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c_mktsegment=BUILDING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9762630-F9DD-FF8E-55CB-94882DF5F60A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3625036" y="5026996"/>
            <a:ext cx="663" cy="5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450F9FB-F1FF-F1C7-65CD-E8451E4A5A79}"/>
              </a:ext>
            </a:extLst>
          </p:cNvPr>
          <p:cNvSpPr txBox="1"/>
          <p:nvPr/>
        </p:nvSpPr>
        <p:spPr>
          <a:xfrm>
            <a:off x="5736456" y="5341125"/>
            <a:ext cx="1217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o_custkey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o_orderdate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o_shippriority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3CB87EE-D568-E9C0-D06F-55FF0236DE95}"/>
              </a:ext>
            </a:extLst>
          </p:cNvPr>
          <p:cNvSpPr txBox="1"/>
          <p:nvPr/>
        </p:nvSpPr>
        <p:spPr>
          <a:xfrm>
            <a:off x="5576659" y="4747802"/>
            <a:ext cx="20226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o_orderdate&lt;795196800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26B1252-283A-DD97-EB36-0B3A4671A531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>
            <a:off x="5428684" y="5028475"/>
            <a:ext cx="3138" cy="580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F1087D2E-42E8-EEE1-9795-7DEB6C8D3D80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rot="5400000">
            <a:off x="3805629" y="3987938"/>
            <a:ext cx="605762" cy="96694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D4637039-8B8E-2DB1-2358-235192738FDF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rot="16200000" flipH="1">
            <a:off x="4706713" y="4053799"/>
            <a:ext cx="607241" cy="83670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5E23A65-140A-D986-C36B-C2D01B5F6B60}"/>
              </a:ext>
            </a:extLst>
          </p:cNvPr>
          <p:cNvSpPr txBox="1"/>
          <p:nvPr/>
        </p:nvSpPr>
        <p:spPr>
          <a:xfrm>
            <a:off x="2325948" y="3894418"/>
            <a:ext cx="1706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o_custkey = c_custkey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1315709E-8EF2-7AAC-DC46-2D9235940591}"/>
              </a:ext>
            </a:extLst>
          </p:cNvPr>
          <p:cNvSpPr/>
          <p:nvPr/>
        </p:nvSpPr>
        <p:spPr>
          <a:xfrm>
            <a:off x="5881039" y="2941466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423FA1D4-B737-A5BD-3A4E-31D30E3CF163}"/>
              </a:ext>
            </a:extLst>
          </p:cNvPr>
          <p:cNvSpPr/>
          <p:nvPr/>
        </p:nvSpPr>
        <p:spPr>
          <a:xfrm>
            <a:off x="7775195" y="4769171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C85595C-5FCF-5E7D-B960-181FD86E7AE0}"/>
              </a:ext>
            </a:extLst>
          </p:cNvPr>
          <p:cNvSpPr txBox="1"/>
          <p:nvPr/>
        </p:nvSpPr>
        <p:spPr>
          <a:xfrm>
            <a:off x="8754862" y="4471113"/>
            <a:ext cx="1217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l_orderkey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l_extendedprice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l_discount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l_shipdate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27202224-F41C-7D55-1BD1-AFA55285EE1E}"/>
              </a:ext>
            </a:extLst>
          </p:cNvPr>
          <p:cNvSpPr/>
          <p:nvPr/>
        </p:nvSpPr>
        <p:spPr>
          <a:xfrm>
            <a:off x="7875261" y="3996015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589C941-E2DE-F5CE-0299-F1E4F349CDC8}"/>
              </a:ext>
            </a:extLst>
          </p:cNvPr>
          <p:cNvSpPr txBox="1"/>
          <p:nvPr/>
        </p:nvSpPr>
        <p:spPr>
          <a:xfrm>
            <a:off x="8560293" y="3965645"/>
            <a:ext cx="16312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l_shipdate&gt; 795196800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8D0B650B-0CB6-8FD6-95AA-E552718EDF46}"/>
              </a:ext>
            </a:extLst>
          </p:cNvPr>
          <p:cNvCxnSpPr>
            <a:cxnSpLocks/>
            <a:stCxn id="42" idx="2"/>
            <a:endCxn id="2" idx="0"/>
          </p:cNvCxnSpPr>
          <p:nvPr/>
        </p:nvCxnSpPr>
        <p:spPr>
          <a:xfrm rot="5400000">
            <a:off x="5189979" y="2595470"/>
            <a:ext cx="723064" cy="191905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688A1E0B-30D3-30EA-2BF5-DD79531282F3}"/>
              </a:ext>
            </a:extLst>
          </p:cNvPr>
          <p:cNvCxnSpPr>
            <a:cxnSpLocks/>
            <a:stCxn id="42" idx="2"/>
            <a:endCxn id="52" idx="0"/>
          </p:cNvCxnSpPr>
          <p:nvPr/>
        </p:nvCxnSpPr>
        <p:spPr>
          <a:xfrm rot="16200000" flipH="1">
            <a:off x="6980876" y="2723629"/>
            <a:ext cx="802549" cy="17422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B5DA8F6B-5713-A175-4E1A-CCDC46D117CF}"/>
              </a:ext>
            </a:extLst>
          </p:cNvPr>
          <p:cNvCxnSpPr>
            <a:cxnSpLocks/>
            <a:stCxn id="52" idx="2"/>
            <a:endCxn id="47" idx="0"/>
          </p:cNvCxnSpPr>
          <p:nvPr/>
        </p:nvCxnSpPr>
        <p:spPr>
          <a:xfrm>
            <a:off x="8253261" y="4248719"/>
            <a:ext cx="7934" cy="520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9F42E73A-E40F-C8B3-DBCB-70A8570D653B}"/>
              </a:ext>
            </a:extLst>
          </p:cNvPr>
          <p:cNvSpPr txBox="1"/>
          <p:nvPr/>
        </p:nvSpPr>
        <p:spPr>
          <a:xfrm>
            <a:off x="4113324" y="2938237"/>
            <a:ext cx="1790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l_orderkey = o_orderkey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6E60B16F-A0E9-FEE9-C49E-8151F5569712}"/>
              </a:ext>
            </a:extLst>
          </p:cNvPr>
          <p:cNvSpPr/>
          <p:nvPr/>
        </p:nvSpPr>
        <p:spPr>
          <a:xfrm>
            <a:off x="6077799" y="2258658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213070EA-59ED-C251-35A6-025D01BF94AA}"/>
              </a:ext>
            </a:extLst>
          </p:cNvPr>
          <p:cNvCxnSpPr>
            <a:cxnSpLocks/>
            <a:stCxn id="65" idx="2"/>
            <a:endCxn id="42" idx="0"/>
          </p:cNvCxnSpPr>
          <p:nvPr/>
        </p:nvCxnSpPr>
        <p:spPr>
          <a:xfrm>
            <a:off x="6509799" y="2511362"/>
            <a:ext cx="1240" cy="430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FF5962AA-A12A-4225-2A11-1731518FC8BC}"/>
              </a:ext>
            </a:extLst>
          </p:cNvPr>
          <p:cNvSpPr txBox="1"/>
          <p:nvPr/>
        </p:nvSpPr>
        <p:spPr>
          <a:xfrm>
            <a:off x="3746377" y="1977968"/>
            <a:ext cx="25348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l_orderkey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o_orderdate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o_shippriority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(l_extendedprice * (1.00 -l_discount))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4323EBBB-6F31-0B7A-244B-738C7F847C9F}"/>
              </a:ext>
            </a:extLst>
          </p:cNvPr>
          <p:cNvSpPr/>
          <p:nvPr/>
        </p:nvSpPr>
        <p:spPr>
          <a:xfrm>
            <a:off x="6020477" y="1415041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B5A0DD4D-E95F-74DF-B38B-F114C0DCEB8B}"/>
              </a:ext>
            </a:extLst>
          </p:cNvPr>
          <p:cNvCxnSpPr>
            <a:cxnSpLocks/>
            <a:stCxn id="70" idx="2"/>
            <a:endCxn id="65" idx="0"/>
          </p:cNvCxnSpPr>
          <p:nvPr/>
        </p:nvCxnSpPr>
        <p:spPr>
          <a:xfrm>
            <a:off x="6506477" y="1667041"/>
            <a:ext cx="3322" cy="591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18502209-3640-D9E0-0630-52C163E316B5}"/>
              </a:ext>
            </a:extLst>
          </p:cNvPr>
          <p:cNvSpPr txBox="1"/>
          <p:nvPr/>
        </p:nvSpPr>
        <p:spPr>
          <a:xfrm>
            <a:off x="4998128" y="567249"/>
            <a:ext cx="1012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o_orderdate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38E51BD-E39B-80DA-73C1-6356D9329E39}"/>
              </a:ext>
            </a:extLst>
          </p:cNvPr>
          <p:cNvSpPr/>
          <p:nvPr/>
        </p:nvSpPr>
        <p:spPr>
          <a:xfrm>
            <a:off x="6035660" y="652063"/>
            <a:ext cx="936000" cy="250611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2B211479-39B0-8CDA-917E-11B71B57FC90}"/>
              </a:ext>
            </a:extLst>
          </p:cNvPr>
          <p:cNvCxnSpPr>
            <a:cxnSpLocks/>
            <a:stCxn id="76" idx="2"/>
            <a:endCxn id="70" idx="0"/>
          </p:cNvCxnSpPr>
          <p:nvPr/>
        </p:nvCxnSpPr>
        <p:spPr>
          <a:xfrm>
            <a:off x="6503660" y="902674"/>
            <a:ext cx="2817" cy="512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2312CC57-BCC7-1704-68B8-C8B409F6D826}"/>
              </a:ext>
            </a:extLst>
          </p:cNvPr>
          <p:cNvSpPr txBox="1"/>
          <p:nvPr/>
        </p:nvSpPr>
        <p:spPr>
          <a:xfrm>
            <a:off x="5383567" y="1199043"/>
            <a:ext cx="7435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#0</a:t>
            </a:r>
          </a:p>
          <a:p>
            <a:pPr algn="ctr"/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#1 </a:t>
            </a:r>
            <a:endParaRPr lang="en-US" altLang="zh-CN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#2</a:t>
            </a:r>
          </a:p>
          <a:p>
            <a:pPr algn="ctr"/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sum(#3) </a:t>
            </a:r>
          </a:p>
        </p:txBody>
      </p:sp>
    </p:spTree>
    <p:extLst>
      <p:ext uri="{BB962C8B-B14F-4D97-AF65-F5344CB8AC3E}">
        <p14:creationId xmlns:p14="http://schemas.microsoft.com/office/powerpoint/2010/main" val="428461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7CE5A-00E2-C8AC-2E19-A9997FFB3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C238852-F9F5-2187-0C75-61222F213854}"/>
              </a:ext>
            </a:extLst>
          </p:cNvPr>
          <p:cNvSpPr/>
          <p:nvPr/>
        </p:nvSpPr>
        <p:spPr>
          <a:xfrm>
            <a:off x="3961983" y="3916530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D6E572-FE8E-78C0-CE51-9A872F2E2203}"/>
              </a:ext>
            </a:extLst>
          </p:cNvPr>
          <p:cNvSpPr/>
          <p:nvPr/>
        </p:nvSpPr>
        <p:spPr>
          <a:xfrm>
            <a:off x="5017822" y="5609293"/>
            <a:ext cx="82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Orders-1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2332F68-C4DA-055B-3C2B-4F6BCD283EF5}"/>
              </a:ext>
            </a:extLst>
          </p:cNvPr>
          <p:cNvSpPr/>
          <p:nvPr/>
        </p:nvSpPr>
        <p:spPr>
          <a:xfrm>
            <a:off x="3121699" y="5600919"/>
            <a:ext cx="1008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993C734-2BE8-C63A-689B-3A3EC1FCA99C}"/>
              </a:ext>
            </a:extLst>
          </p:cNvPr>
          <p:cNvSpPr/>
          <p:nvPr/>
        </p:nvSpPr>
        <p:spPr>
          <a:xfrm>
            <a:off x="3247036" y="4774292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55A8478-5440-8214-DD02-980ED68A3E09}"/>
              </a:ext>
            </a:extLst>
          </p:cNvPr>
          <p:cNvSpPr/>
          <p:nvPr/>
        </p:nvSpPr>
        <p:spPr>
          <a:xfrm>
            <a:off x="5050684" y="4775771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7DD4268-1976-433B-4B3C-D63B65D3B430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3625036" y="5026996"/>
            <a:ext cx="663" cy="57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4FB0C2B-C20F-FC11-D0C1-885A50B3D766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>
            <a:off x="5428684" y="5028475"/>
            <a:ext cx="3138" cy="580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C4CD6E6C-829E-6843-F37A-8A2D87F9C3D3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rot="5400000">
            <a:off x="3805629" y="3987938"/>
            <a:ext cx="605762" cy="96694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974A8587-4309-F622-D98B-8C4BB01F7BEC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rot="16200000" flipH="1">
            <a:off x="4706713" y="4053799"/>
            <a:ext cx="607241" cy="83670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66E30018-6371-E098-1613-297B7F82722A}"/>
              </a:ext>
            </a:extLst>
          </p:cNvPr>
          <p:cNvSpPr/>
          <p:nvPr/>
        </p:nvSpPr>
        <p:spPr>
          <a:xfrm>
            <a:off x="5881039" y="2941466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16112B41-D3BA-B67A-F512-49E4368A1E62}"/>
              </a:ext>
            </a:extLst>
          </p:cNvPr>
          <p:cNvSpPr/>
          <p:nvPr/>
        </p:nvSpPr>
        <p:spPr>
          <a:xfrm>
            <a:off x="7775195" y="4769171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2415525-4F00-72F2-2859-CA38CE0A44AA}"/>
              </a:ext>
            </a:extLst>
          </p:cNvPr>
          <p:cNvSpPr/>
          <p:nvPr/>
        </p:nvSpPr>
        <p:spPr>
          <a:xfrm>
            <a:off x="7875261" y="3996015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Filter-3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71FC8E65-794C-43CB-AC40-82A96A8236C7}"/>
              </a:ext>
            </a:extLst>
          </p:cNvPr>
          <p:cNvCxnSpPr>
            <a:cxnSpLocks/>
            <a:stCxn id="42" idx="2"/>
            <a:endCxn id="2" idx="0"/>
          </p:cNvCxnSpPr>
          <p:nvPr/>
        </p:nvCxnSpPr>
        <p:spPr>
          <a:xfrm rot="5400000">
            <a:off x="5189979" y="2595470"/>
            <a:ext cx="723064" cy="191905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A55B63D7-D130-CC62-BF81-D258F000154C}"/>
              </a:ext>
            </a:extLst>
          </p:cNvPr>
          <p:cNvCxnSpPr>
            <a:cxnSpLocks/>
            <a:stCxn id="42" idx="2"/>
            <a:endCxn id="52" idx="0"/>
          </p:cNvCxnSpPr>
          <p:nvPr/>
        </p:nvCxnSpPr>
        <p:spPr>
          <a:xfrm rot="16200000" flipH="1">
            <a:off x="6980876" y="2723629"/>
            <a:ext cx="802549" cy="17422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47C77C7F-86C4-C250-36F8-D1BF4BD57E7D}"/>
              </a:ext>
            </a:extLst>
          </p:cNvPr>
          <p:cNvCxnSpPr>
            <a:cxnSpLocks/>
            <a:stCxn id="52" idx="2"/>
            <a:endCxn id="47" idx="0"/>
          </p:cNvCxnSpPr>
          <p:nvPr/>
        </p:nvCxnSpPr>
        <p:spPr>
          <a:xfrm>
            <a:off x="8253261" y="4248719"/>
            <a:ext cx="7934" cy="520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57BBAF91-2B0A-0A03-C886-C8C4C3CF937F}"/>
              </a:ext>
            </a:extLst>
          </p:cNvPr>
          <p:cNvSpPr/>
          <p:nvPr/>
        </p:nvSpPr>
        <p:spPr>
          <a:xfrm>
            <a:off x="6077799" y="2143248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E48A1987-200C-F1C0-D8AC-576158616BE2}"/>
              </a:ext>
            </a:extLst>
          </p:cNvPr>
          <p:cNvCxnSpPr>
            <a:cxnSpLocks/>
            <a:stCxn id="65" idx="2"/>
            <a:endCxn id="42" idx="0"/>
          </p:cNvCxnSpPr>
          <p:nvPr/>
        </p:nvCxnSpPr>
        <p:spPr>
          <a:xfrm>
            <a:off x="6509799" y="2395952"/>
            <a:ext cx="1240" cy="545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10C8739F-3260-10E4-4C98-B38074659706}"/>
              </a:ext>
            </a:extLst>
          </p:cNvPr>
          <p:cNvSpPr/>
          <p:nvPr/>
        </p:nvSpPr>
        <p:spPr>
          <a:xfrm>
            <a:off x="6020477" y="1415041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BFC9DF85-FB08-2CFB-7A21-9235C6D2F2B7}"/>
              </a:ext>
            </a:extLst>
          </p:cNvPr>
          <p:cNvCxnSpPr>
            <a:cxnSpLocks/>
            <a:stCxn id="70" idx="2"/>
            <a:endCxn id="65" idx="0"/>
          </p:cNvCxnSpPr>
          <p:nvPr/>
        </p:nvCxnSpPr>
        <p:spPr>
          <a:xfrm>
            <a:off x="6506477" y="1667041"/>
            <a:ext cx="3322" cy="476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291B8F72-B43B-8095-883C-00277EC1CB80}"/>
              </a:ext>
            </a:extLst>
          </p:cNvPr>
          <p:cNvSpPr/>
          <p:nvPr/>
        </p:nvSpPr>
        <p:spPr>
          <a:xfrm>
            <a:off x="6035660" y="652063"/>
            <a:ext cx="936000" cy="250611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7501211C-D362-DE70-7791-7B7573974DB8}"/>
              </a:ext>
            </a:extLst>
          </p:cNvPr>
          <p:cNvCxnSpPr>
            <a:cxnSpLocks/>
            <a:stCxn id="76" idx="2"/>
            <a:endCxn id="70" idx="0"/>
          </p:cNvCxnSpPr>
          <p:nvPr/>
        </p:nvCxnSpPr>
        <p:spPr>
          <a:xfrm>
            <a:off x="6503660" y="902674"/>
            <a:ext cx="2817" cy="512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0D1146F6-A0C9-8527-6787-FCCB11D0F68B}"/>
              </a:ext>
            </a:extLst>
          </p:cNvPr>
          <p:cNvSpPr/>
          <p:nvPr/>
        </p:nvSpPr>
        <p:spPr>
          <a:xfrm>
            <a:off x="5930283" y="514905"/>
            <a:ext cx="1171854" cy="122511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96063269-485B-06F1-2C78-757247D6151B}"/>
              </a:ext>
            </a:extLst>
          </p:cNvPr>
          <p:cNvSpPr/>
          <p:nvPr/>
        </p:nvSpPr>
        <p:spPr>
          <a:xfrm>
            <a:off x="5699465" y="1251751"/>
            <a:ext cx="3169328" cy="3930175"/>
          </a:xfrm>
          <a:custGeom>
            <a:avLst/>
            <a:gdLst>
              <a:gd name="connsiteX0" fmla="*/ 248410 w 3267755"/>
              <a:gd name="connsiteY0" fmla="*/ 212545 h 4045065"/>
              <a:gd name="connsiteX1" fmla="*/ 61979 w 3267755"/>
              <a:gd name="connsiteY1" fmla="*/ 1739504 h 4045065"/>
              <a:gd name="connsiteX2" fmla="*/ 186266 w 3267755"/>
              <a:gd name="connsiteY2" fmla="*/ 2138999 h 4045065"/>
              <a:gd name="connsiteX3" fmla="*/ 1970678 w 3267755"/>
              <a:gd name="connsiteY3" fmla="*/ 2831457 h 4045065"/>
              <a:gd name="connsiteX4" fmla="*/ 1988433 w 3267755"/>
              <a:gd name="connsiteY4" fmla="*/ 3923411 h 4045065"/>
              <a:gd name="connsiteX5" fmla="*/ 3160286 w 3267755"/>
              <a:gd name="connsiteY5" fmla="*/ 3985555 h 4045065"/>
              <a:gd name="connsiteX6" fmla="*/ 3204674 w 3267755"/>
              <a:gd name="connsiteY6" fmla="*/ 3630448 h 4045065"/>
              <a:gd name="connsiteX7" fmla="*/ 3071509 w 3267755"/>
              <a:gd name="connsiteY7" fmla="*/ 2813702 h 4045065"/>
              <a:gd name="connsiteX8" fmla="*/ 1713225 w 3267755"/>
              <a:gd name="connsiteY8" fmla="*/ 2023589 h 4045065"/>
              <a:gd name="connsiteX9" fmla="*/ 1482406 w 3267755"/>
              <a:gd name="connsiteY9" fmla="*/ 203667 h 4045065"/>
              <a:gd name="connsiteX10" fmla="*/ 248410 w 3267755"/>
              <a:gd name="connsiteY10" fmla="*/ 212545 h 4045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67755" h="4045065">
                <a:moveTo>
                  <a:pt x="248410" y="212545"/>
                </a:moveTo>
                <a:cubicBezTo>
                  <a:pt x="11672" y="468518"/>
                  <a:pt x="72336" y="1418428"/>
                  <a:pt x="61979" y="1739504"/>
                </a:cubicBezTo>
                <a:cubicBezTo>
                  <a:pt x="51622" y="2060580"/>
                  <a:pt x="-131850" y="1957007"/>
                  <a:pt x="186266" y="2138999"/>
                </a:cubicBezTo>
                <a:cubicBezTo>
                  <a:pt x="504382" y="2320991"/>
                  <a:pt x="1670317" y="2534055"/>
                  <a:pt x="1970678" y="2831457"/>
                </a:cubicBezTo>
                <a:cubicBezTo>
                  <a:pt x="2271039" y="3128859"/>
                  <a:pt x="1790165" y="3731061"/>
                  <a:pt x="1988433" y="3923411"/>
                </a:cubicBezTo>
                <a:cubicBezTo>
                  <a:pt x="2186701" y="4115761"/>
                  <a:pt x="2957579" y="4034382"/>
                  <a:pt x="3160286" y="3985555"/>
                </a:cubicBezTo>
                <a:cubicBezTo>
                  <a:pt x="3362993" y="3936728"/>
                  <a:pt x="3219470" y="3825757"/>
                  <a:pt x="3204674" y="3630448"/>
                </a:cubicBezTo>
                <a:cubicBezTo>
                  <a:pt x="3189878" y="3435139"/>
                  <a:pt x="3320084" y="3081512"/>
                  <a:pt x="3071509" y="2813702"/>
                </a:cubicBezTo>
                <a:cubicBezTo>
                  <a:pt x="2822934" y="2545892"/>
                  <a:pt x="1978075" y="2458595"/>
                  <a:pt x="1713225" y="2023589"/>
                </a:cubicBezTo>
                <a:cubicBezTo>
                  <a:pt x="1448375" y="1588583"/>
                  <a:pt x="1732460" y="501069"/>
                  <a:pt x="1482406" y="203667"/>
                </a:cubicBezTo>
                <a:cubicBezTo>
                  <a:pt x="1232352" y="-93735"/>
                  <a:pt x="485148" y="-43428"/>
                  <a:pt x="248410" y="212545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4BA8072-4F52-BE0B-DDAA-1392BD33AF19}"/>
              </a:ext>
            </a:extLst>
          </p:cNvPr>
          <p:cNvSpPr/>
          <p:nvPr/>
        </p:nvSpPr>
        <p:spPr>
          <a:xfrm>
            <a:off x="3700876" y="2737103"/>
            <a:ext cx="3640720" cy="3295360"/>
          </a:xfrm>
          <a:custGeom>
            <a:avLst/>
            <a:gdLst>
              <a:gd name="connsiteX0" fmla="*/ 2202774 w 3640720"/>
              <a:gd name="connsiteY0" fmla="*/ 77118 h 3295360"/>
              <a:gd name="connsiteX1" fmla="*/ 187543 w 3640720"/>
              <a:gd name="connsiteY1" fmla="*/ 1080295 h 3295360"/>
              <a:gd name="connsiteX2" fmla="*/ 205299 w 3640720"/>
              <a:gd name="connsiteY2" fmla="*/ 1533056 h 3295360"/>
              <a:gd name="connsiteX3" fmla="*/ 1226231 w 3640720"/>
              <a:gd name="connsiteY3" fmla="*/ 1950307 h 3295360"/>
              <a:gd name="connsiteX4" fmla="*/ 1243986 w 3640720"/>
              <a:gd name="connsiteY4" fmla="*/ 3166547 h 3295360"/>
              <a:gd name="connsiteX5" fmla="*/ 2185019 w 3640720"/>
              <a:gd name="connsiteY5" fmla="*/ 3228691 h 3295360"/>
              <a:gd name="connsiteX6" fmla="*/ 2291551 w 3640720"/>
              <a:gd name="connsiteY6" fmla="*/ 2891340 h 3295360"/>
              <a:gd name="connsiteX7" fmla="*/ 2211652 w 3640720"/>
              <a:gd name="connsiteY7" fmla="*/ 2003573 h 3295360"/>
              <a:gd name="connsiteX8" fmla="*/ 1714503 w 3640720"/>
              <a:gd name="connsiteY8" fmla="*/ 1435402 h 3295360"/>
              <a:gd name="connsiteX9" fmla="*/ 3454526 w 3640720"/>
              <a:gd name="connsiteY9" fmla="*/ 574268 h 3295360"/>
              <a:gd name="connsiteX10" fmla="*/ 3454526 w 3640720"/>
              <a:gd name="connsiteY10" fmla="*/ 121507 h 3295360"/>
              <a:gd name="connsiteX11" fmla="*/ 2202774 w 3640720"/>
              <a:gd name="connsiteY11" fmla="*/ 77118 h 329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0720" h="3295360">
                <a:moveTo>
                  <a:pt x="2202774" y="77118"/>
                </a:moveTo>
                <a:cubicBezTo>
                  <a:pt x="1658277" y="236916"/>
                  <a:pt x="520455" y="837639"/>
                  <a:pt x="187543" y="1080295"/>
                </a:cubicBezTo>
                <a:cubicBezTo>
                  <a:pt x="-145369" y="1322951"/>
                  <a:pt x="32184" y="1388054"/>
                  <a:pt x="205299" y="1533056"/>
                </a:cubicBezTo>
                <a:cubicBezTo>
                  <a:pt x="378414" y="1678058"/>
                  <a:pt x="1053116" y="1678059"/>
                  <a:pt x="1226231" y="1950307"/>
                </a:cubicBezTo>
                <a:cubicBezTo>
                  <a:pt x="1399345" y="2222556"/>
                  <a:pt x="1084188" y="2953483"/>
                  <a:pt x="1243986" y="3166547"/>
                </a:cubicBezTo>
                <a:cubicBezTo>
                  <a:pt x="1403784" y="3379611"/>
                  <a:pt x="2010425" y="3274559"/>
                  <a:pt x="2185019" y="3228691"/>
                </a:cubicBezTo>
                <a:cubicBezTo>
                  <a:pt x="2359613" y="3182823"/>
                  <a:pt x="2287112" y="3095526"/>
                  <a:pt x="2291551" y="2891340"/>
                </a:cubicBezTo>
                <a:cubicBezTo>
                  <a:pt x="2295990" y="2687154"/>
                  <a:pt x="2307827" y="2246229"/>
                  <a:pt x="2211652" y="2003573"/>
                </a:cubicBezTo>
                <a:cubicBezTo>
                  <a:pt x="2115477" y="1760917"/>
                  <a:pt x="1507357" y="1673620"/>
                  <a:pt x="1714503" y="1435402"/>
                </a:cubicBezTo>
                <a:cubicBezTo>
                  <a:pt x="1921649" y="1197184"/>
                  <a:pt x="3164522" y="793251"/>
                  <a:pt x="3454526" y="574268"/>
                </a:cubicBezTo>
                <a:cubicBezTo>
                  <a:pt x="3744530" y="355286"/>
                  <a:pt x="3657233" y="199927"/>
                  <a:pt x="3454526" y="121507"/>
                </a:cubicBezTo>
                <a:cubicBezTo>
                  <a:pt x="3251819" y="43087"/>
                  <a:pt x="2747271" y="-82680"/>
                  <a:pt x="2202774" y="77118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38CA4C2E-D8D6-66E5-8905-553D1C07243A}"/>
              </a:ext>
            </a:extLst>
          </p:cNvPr>
          <p:cNvSpPr/>
          <p:nvPr/>
        </p:nvSpPr>
        <p:spPr>
          <a:xfrm>
            <a:off x="2992391" y="3755552"/>
            <a:ext cx="2473023" cy="2221135"/>
          </a:xfrm>
          <a:custGeom>
            <a:avLst/>
            <a:gdLst>
              <a:gd name="connsiteX0" fmla="*/ 984805 w 2473023"/>
              <a:gd name="connsiteY0" fmla="*/ 61846 h 2221135"/>
              <a:gd name="connsiteX1" fmla="*/ 221326 w 2473023"/>
              <a:gd name="connsiteY1" fmla="*/ 896347 h 2221135"/>
              <a:gd name="connsiteX2" fmla="*/ 26017 w 2473023"/>
              <a:gd name="connsiteY2" fmla="*/ 1926157 h 2221135"/>
              <a:gd name="connsiteX3" fmla="*/ 132549 w 2473023"/>
              <a:gd name="connsiteY3" fmla="*/ 2192487 h 2221135"/>
              <a:gd name="connsiteX4" fmla="*/ 1197869 w 2473023"/>
              <a:gd name="connsiteY4" fmla="*/ 2174731 h 2221135"/>
              <a:gd name="connsiteX5" fmla="*/ 1260013 w 2473023"/>
              <a:gd name="connsiteY5" fmla="*/ 1846258 h 2221135"/>
              <a:gd name="connsiteX6" fmla="*/ 1188992 w 2473023"/>
              <a:gd name="connsiteY6" fmla="*/ 1065023 h 2221135"/>
              <a:gd name="connsiteX7" fmla="*/ 2334211 w 2473023"/>
              <a:gd name="connsiteY7" fmla="*/ 452464 h 2221135"/>
              <a:gd name="connsiteX8" fmla="*/ 2307578 w 2473023"/>
              <a:gd name="connsiteY8" fmla="*/ 106234 h 2221135"/>
              <a:gd name="connsiteX9" fmla="*/ 984805 w 2473023"/>
              <a:gd name="connsiteY9" fmla="*/ 61846 h 2221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73023" h="2221135">
                <a:moveTo>
                  <a:pt x="984805" y="61846"/>
                </a:moveTo>
                <a:cubicBezTo>
                  <a:pt x="637096" y="193531"/>
                  <a:pt x="381124" y="585629"/>
                  <a:pt x="221326" y="896347"/>
                </a:cubicBezTo>
                <a:cubicBezTo>
                  <a:pt x="61528" y="1207065"/>
                  <a:pt x="40813" y="1710134"/>
                  <a:pt x="26017" y="1926157"/>
                </a:cubicBezTo>
                <a:cubicBezTo>
                  <a:pt x="11221" y="2142180"/>
                  <a:pt x="-62760" y="2151058"/>
                  <a:pt x="132549" y="2192487"/>
                </a:cubicBezTo>
                <a:cubicBezTo>
                  <a:pt x="327858" y="2233916"/>
                  <a:pt x="1009958" y="2232436"/>
                  <a:pt x="1197869" y="2174731"/>
                </a:cubicBezTo>
                <a:cubicBezTo>
                  <a:pt x="1385780" y="2117026"/>
                  <a:pt x="1261492" y="2031209"/>
                  <a:pt x="1260013" y="1846258"/>
                </a:cubicBezTo>
                <a:cubicBezTo>
                  <a:pt x="1258534" y="1661307"/>
                  <a:pt x="1009959" y="1297322"/>
                  <a:pt x="1188992" y="1065023"/>
                </a:cubicBezTo>
                <a:cubicBezTo>
                  <a:pt x="1368025" y="832724"/>
                  <a:pt x="2147780" y="612262"/>
                  <a:pt x="2334211" y="452464"/>
                </a:cubicBezTo>
                <a:cubicBezTo>
                  <a:pt x="2520642" y="292666"/>
                  <a:pt x="2526560" y="172817"/>
                  <a:pt x="2307578" y="106234"/>
                </a:cubicBezTo>
                <a:cubicBezTo>
                  <a:pt x="2088596" y="39651"/>
                  <a:pt x="1332514" y="-69839"/>
                  <a:pt x="984805" y="61846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03F972-538D-8536-9317-CD9E586D9E11}"/>
              </a:ext>
            </a:extLst>
          </p:cNvPr>
          <p:cNvSpPr txBox="1"/>
          <p:nvPr/>
        </p:nvSpPr>
        <p:spPr>
          <a:xfrm>
            <a:off x="5442012" y="861134"/>
            <a:ext cx="43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DD6C9D8-094D-65E6-7865-2EE715891271}"/>
              </a:ext>
            </a:extLst>
          </p:cNvPr>
          <p:cNvSpPr txBox="1"/>
          <p:nvPr/>
        </p:nvSpPr>
        <p:spPr>
          <a:xfrm>
            <a:off x="4369294" y="2931111"/>
            <a:ext cx="43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61938A3-08A5-6E45-2C70-A378E2BFBAB4}"/>
              </a:ext>
            </a:extLst>
          </p:cNvPr>
          <p:cNvSpPr txBox="1"/>
          <p:nvPr/>
        </p:nvSpPr>
        <p:spPr>
          <a:xfrm>
            <a:off x="5399104" y="2096610"/>
            <a:ext cx="43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33B9A67-A5F3-E4BF-D832-4A5CB3024D27}"/>
              </a:ext>
            </a:extLst>
          </p:cNvPr>
          <p:cNvSpPr txBox="1"/>
          <p:nvPr/>
        </p:nvSpPr>
        <p:spPr>
          <a:xfrm>
            <a:off x="2648506" y="4717003"/>
            <a:ext cx="43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4</a:t>
            </a:r>
            <a:endParaRPr lang="zh-CN" alt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5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128</Words>
  <Application>Microsoft Office PowerPoint</Application>
  <PresentationFormat>宽屏</PresentationFormat>
  <Paragraphs>52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651943559@qq.com</dc:creator>
  <cp:lastModifiedBy>651943559@qq.com</cp:lastModifiedBy>
  <cp:revision>6</cp:revision>
  <dcterms:created xsi:type="dcterms:W3CDTF">2024-07-30T05:06:34Z</dcterms:created>
  <dcterms:modified xsi:type="dcterms:W3CDTF">2024-11-28T11:26:51Z</dcterms:modified>
</cp:coreProperties>
</file>