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52859-B784-7334-4E10-4B544E961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A534792-5C4E-7006-9AF1-9795A84C5CD9}"/>
              </a:ext>
            </a:extLst>
          </p:cNvPr>
          <p:cNvSpPr/>
          <p:nvPr/>
        </p:nvSpPr>
        <p:spPr>
          <a:xfrm>
            <a:off x="4437194" y="540836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B563F1-861E-D3E3-E422-4B97C37A4910}"/>
              </a:ext>
            </a:extLst>
          </p:cNvPr>
          <p:cNvSpPr/>
          <p:nvPr/>
        </p:nvSpPr>
        <p:spPr>
          <a:xfrm>
            <a:off x="4543178" y="463225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77B427-32C6-08AE-0CBC-8BC99A566155}"/>
              </a:ext>
            </a:extLst>
          </p:cNvPr>
          <p:cNvSpPr/>
          <p:nvPr/>
        </p:nvSpPr>
        <p:spPr>
          <a:xfrm>
            <a:off x="4488699" y="391878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37A9AD-A462-CF8F-5408-2F635E7F78C1}"/>
              </a:ext>
            </a:extLst>
          </p:cNvPr>
          <p:cNvSpPr/>
          <p:nvPr/>
        </p:nvSpPr>
        <p:spPr>
          <a:xfrm>
            <a:off x="6535906" y="4632749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29E09FF-BD0F-E16B-64F1-F409483A6546}"/>
              </a:ext>
            </a:extLst>
          </p:cNvPr>
          <p:cNvSpPr/>
          <p:nvPr/>
        </p:nvSpPr>
        <p:spPr>
          <a:xfrm>
            <a:off x="6568770" y="391464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223D35F-8766-9408-71D0-195B0247BE6F}"/>
              </a:ext>
            </a:extLst>
          </p:cNvPr>
          <p:cNvSpPr/>
          <p:nvPr/>
        </p:nvSpPr>
        <p:spPr>
          <a:xfrm>
            <a:off x="5299467" y="3172463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D2EAF1-DBA7-401F-5AD9-BB0368626506}"/>
              </a:ext>
            </a:extLst>
          </p:cNvPr>
          <p:cNvSpPr/>
          <p:nvPr/>
        </p:nvSpPr>
        <p:spPr>
          <a:xfrm>
            <a:off x="5493356" y="249983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57AA166-90ED-3D6F-3FEF-527F3D4CB249}"/>
              </a:ext>
            </a:extLst>
          </p:cNvPr>
          <p:cNvSpPr/>
          <p:nvPr/>
        </p:nvSpPr>
        <p:spPr>
          <a:xfrm>
            <a:off x="5443434" y="185892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6B5A039-D001-EAD6-A2A5-E750AA4D0239}"/>
              </a:ext>
            </a:extLst>
          </p:cNvPr>
          <p:cNvSpPr/>
          <p:nvPr/>
        </p:nvSpPr>
        <p:spPr>
          <a:xfrm>
            <a:off x="5458609" y="1193602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3016EA2F-3778-8D3E-8A3B-16F020C4C56D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5177924" y="3167238"/>
            <a:ext cx="494318" cy="100876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E832817-3CA8-EB0F-5232-83D50840BDE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4921178" y="4884955"/>
            <a:ext cx="2016" cy="52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9185DBD-CDE9-6AF3-65AF-AEB691AD030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920699" y="4171485"/>
            <a:ext cx="479" cy="46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D139EAE-8314-E5BD-AC33-7D3BA336323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946770" y="4167344"/>
            <a:ext cx="3136" cy="46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3EA2FE0-95F9-5451-C9AD-4537C9A740C1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16200000" flipH="1">
            <a:off x="6193030" y="3160899"/>
            <a:ext cx="490177" cy="101730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4B39B99-BFF3-0D1F-851C-67A466F9466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925356" y="2752538"/>
            <a:ext cx="4111" cy="41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272DA4-1625-D77B-E807-E2F281F13EE4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flipH="1">
            <a:off x="5925356" y="2110923"/>
            <a:ext cx="4078" cy="38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3043D4C-9039-EAAA-B9BA-41F21461DB64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5926609" y="1444213"/>
            <a:ext cx="2825" cy="41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9478049-360F-9222-3DFC-578014C294F9}"/>
              </a:ext>
            </a:extLst>
          </p:cNvPr>
          <p:cNvSpPr txBox="1"/>
          <p:nvPr/>
        </p:nvSpPr>
        <p:spPr>
          <a:xfrm>
            <a:off x="3409025" y="5215360"/>
            <a:ext cx="1065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l_commitdate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l_receiptdate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FF6B1D3-58D2-B1CA-F159-36B2AE837C30}"/>
              </a:ext>
            </a:extLst>
          </p:cNvPr>
          <p:cNvSpPr txBox="1"/>
          <p:nvPr/>
        </p:nvSpPr>
        <p:spPr>
          <a:xfrm>
            <a:off x="2530138" y="4604632"/>
            <a:ext cx="2024109" cy="28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(l_commitdate &lt;l_receiptdate)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40B387D-B31B-3148-FB05-9DF95652D02A}"/>
              </a:ext>
            </a:extLst>
          </p:cNvPr>
          <p:cNvSpPr txBox="1"/>
          <p:nvPr/>
        </p:nvSpPr>
        <p:spPr>
          <a:xfrm>
            <a:off x="3677577" y="3903499"/>
            <a:ext cx="850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C62C8E3-8DA1-5BCB-FC10-D8150B3D01C1}"/>
              </a:ext>
            </a:extLst>
          </p:cNvPr>
          <p:cNvSpPr txBox="1"/>
          <p:nvPr/>
        </p:nvSpPr>
        <p:spPr>
          <a:xfrm>
            <a:off x="7396579" y="4444483"/>
            <a:ext cx="1250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o_orderpriority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9EDA69-7369-AFB3-0C6B-9A9412BFFCCC}"/>
              </a:ext>
            </a:extLst>
          </p:cNvPr>
          <p:cNvSpPr txBox="1"/>
          <p:nvPr/>
        </p:nvSpPr>
        <p:spPr>
          <a:xfrm>
            <a:off x="7396580" y="3798244"/>
            <a:ext cx="2093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o_orderdate&gt;=741456000 and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 &lt; 749404800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E69D2F8-4C3A-AA52-B476-5A013E54966F}"/>
              </a:ext>
            </a:extLst>
          </p:cNvPr>
          <p:cNvSpPr txBox="1"/>
          <p:nvPr/>
        </p:nvSpPr>
        <p:spPr>
          <a:xfrm>
            <a:off x="3675356" y="3141500"/>
            <a:ext cx="1766656" cy="276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l_orderkey= o_orderkey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4E3A404-E0A5-D7CE-5644-176AE4415A0E}"/>
              </a:ext>
            </a:extLst>
          </p:cNvPr>
          <p:cNvSpPr txBox="1"/>
          <p:nvPr/>
        </p:nvSpPr>
        <p:spPr>
          <a:xfrm>
            <a:off x="4343401" y="2483074"/>
            <a:ext cx="1187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o_orderpriority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E3747FE-99E6-3C00-3F0D-53D3D302E67F}"/>
              </a:ext>
            </a:extLst>
          </p:cNvPr>
          <p:cNvSpPr txBox="1"/>
          <p:nvPr/>
        </p:nvSpPr>
        <p:spPr>
          <a:xfrm>
            <a:off x="4458809" y="1763982"/>
            <a:ext cx="956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count_star()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E19D894-E672-450E-4703-03B1B3286AA1}"/>
              </a:ext>
            </a:extLst>
          </p:cNvPr>
          <p:cNvSpPr txBox="1"/>
          <p:nvPr/>
        </p:nvSpPr>
        <p:spPr>
          <a:xfrm>
            <a:off x="4361156" y="1169178"/>
            <a:ext cx="1151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o_orderpriority</a:t>
            </a:r>
          </a:p>
        </p:txBody>
      </p:sp>
    </p:spTree>
    <p:extLst>
      <p:ext uri="{BB962C8B-B14F-4D97-AF65-F5344CB8AC3E}">
        <p14:creationId xmlns:p14="http://schemas.microsoft.com/office/powerpoint/2010/main" val="38938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BA921-52CA-2108-B9FE-FCBC0F6F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76D03E2-2F69-EE6A-8497-3B80542DB44C}"/>
              </a:ext>
            </a:extLst>
          </p:cNvPr>
          <p:cNvSpPr/>
          <p:nvPr/>
        </p:nvSpPr>
        <p:spPr>
          <a:xfrm>
            <a:off x="4437194" y="540836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7E951A-C53C-ACCE-18E9-4732B3829E32}"/>
              </a:ext>
            </a:extLst>
          </p:cNvPr>
          <p:cNvSpPr/>
          <p:nvPr/>
        </p:nvSpPr>
        <p:spPr>
          <a:xfrm>
            <a:off x="4543178" y="463225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62D5B5-31AE-523F-9D90-B4222CD6562C}"/>
              </a:ext>
            </a:extLst>
          </p:cNvPr>
          <p:cNvSpPr/>
          <p:nvPr/>
        </p:nvSpPr>
        <p:spPr>
          <a:xfrm>
            <a:off x="4488699" y="391878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780F437-B014-557C-4144-EB88304228C4}"/>
              </a:ext>
            </a:extLst>
          </p:cNvPr>
          <p:cNvSpPr/>
          <p:nvPr/>
        </p:nvSpPr>
        <p:spPr>
          <a:xfrm>
            <a:off x="6535906" y="4632749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DD0F989-0254-9FE0-9C86-DBD9014ED81D}"/>
              </a:ext>
            </a:extLst>
          </p:cNvPr>
          <p:cNvSpPr/>
          <p:nvPr/>
        </p:nvSpPr>
        <p:spPr>
          <a:xfrm>
            <a:off x="6568770" y="391464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4F75A10-F3C6-BB08-8270-157DE5A45C01}"/>
              </a:ext>
            </a:extLst>
          </p:cNvPr>
          <p:cNvSpPr/>
          <p:nvPr/>
        </p:nvSpPr>
        <p:spPr>
          <a:xfrm>
            <a:off x="5299467" y="3172463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699E9D-F97A-95E6-5558-600F68FB7AE3}"/>
              </a:ext>
            </a:extLst>
          </p:cNvPr>
          <p:cNvSpPr/>
          <p:nvPr/>
        </p:nvSpPr>
        <p:spPr>
          <a:xfrm>
            <a:off x="5493356" y="249983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A6554B6-2360-CA43-1618-652893AC9195}"/>
              </a:ext>
            </a:extLst>
          </p:cNvPr>
          <p:cNvSpPr/>
          <p:nvPr/>
        </p:nvSpPr>
        <p:spPr>
          <a:xfrm>
            <a:off x="5443434" y="185892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C448AC9-ED70-4764-26AE-4A174ED1B9ED}"/>
              </a:ext>
            </a:extLst>
          </p:cNvPr>
          <p:cNvSpPr/>
          <p:nvPr/>
        </p:nvSpPr>
        <p:spPr>
          <a:xfrm>
            <a:off x="5458609" y="1193602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43B0A710-040D-623B-5FF5-7B7C22B3585B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5177924" y="3167238"/>
            <a:ext cx="494318" cy="100876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0FEB3B3-8EC1-E6D5-3015-11708F1CFFD7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4921178" y="4884955"/>
            <a:ext cx="2016" cy="523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19BEC62-E3DD-FA60-A00A-5E4EA66010A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920699" y="4171485"/>
            <a:ext cx="479" cy="46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975AEBF-6081-8866-3DD3-980ED006D92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946770" y="4167344"/>
            <a:ext cx="3136" cy="46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297411D5-BC20-E33F-15C3-4757E74E6CE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rot="16200000" flipH="1">
            <a:off x="6193030" y="3160899"/>
            <a:ext cx="490177" cy="101730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D2F42C-8FA2-ADAC-8A6D-2D2589B294A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925356" y="2752538"/>
            <a:ext cx="4111" cy="41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8084A35-3741-9A56-CDAA-0C6B5BCD9900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flipH="1">
            <a:off x="5925356" y="2110923"/>
            <a:ext cx="4078" cy="38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45C421F-0B1C-CD5F-8BE2-89F69CFE03FE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5926609" y="1444213"/>
            <a:ext cx="2825" cy="41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5A3ACAF-C4E1-78DC-BBC3-32BC2240E4B9}"/>
              </a:ext>
            </a:extLst>
          </p:cNvPr>
          <p:cNvSpPr/>
          <p:nvPr/>
        </p:nvSpPr>
        <p:spPr>
          <a:xfrm>
            <a:off x="5362112" y="1074198"/>
            <a:ext cx="1127465" cy="1100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62FD540-0EFB-4F95-9078-43AB0F2BF421}"/>
              </a:ext>
            </a:extLst>
          </p:cNvPr>
          <p:cNvSpPr/>
          <p:nvPr/>
        </p:nvSpPr>
        <p:spPr>
          <a:xfrm>
            <a:off x="5163289" y="1713390"/>
            <a:ext cx="2352006" cy="3257167"/>
          </a:xfrm>
          <a:custGeom>
            <a:avLst/>
            <a:gdLst>
              <a:gd name="connsiteX0" fmla="*/ 225457 w 2352006"/>
              <a:gd name="connsiteY0" fmla="*/ 153173 h 3374829"/>
              <a:gd name="connsiteX1" fmla="*/ 30148 w 2352006"/>
              <a:gd name="connsiteY1" fmla="*/ 1617989 h 3374829"/>
              <a:gd name="connsiteX2" fmla="*/ 136680 w 2352006"/>
              <a:gd name="connsiteY2" fmla="*/ 1866563 h 3374829"/>
              <a:gd name="connsiteX3" fmla="*/ 1273022 w 2352006"/>
              <a:gd name="connsiteY3" fmla="*/ 2496878 h 3374829"/>
              <a:gd name="connsiteX4" fmla="*/ 1237511 w 2352006"/>
              <a:gd name="connsiteY4" fmla="*/ 3278113 h 3374829"/>
              <a:gd name="connsiteX5" fmla="*/ 2249565 w 2352006"/>
              <a:gd name="connsiteY5" fmla="*/ 3340256 h 3374829"/>
              <a:gd name="connsiteX6" fmla="*/ 2320587 w 2352006"/>
              <a:gd name="connsiteY6" fmla="*/ 3073926 h 3374829"/>
              <a:gd name="connsiteX7" fmla="*/ 2276198 w 2352006"/>
              <a:gd name="connsiteY7" fmla="*/ 2257181 h 3374829"/>
              <a:gd name="connsiteX8" fmla="*/ 1583740 w 2352006"/>
              <a:gd name="connsiteY8" fmla="*/ 1768909 h 3374829"/>
              <a:gd name="connsiteX9" fmla="*/ 1379554 w 2352006"/>
              <a:gd name="connsiteY9" fmla="*/ 224194 h 3374829"/>
              <a:gd name="connsiteX10" fmla="*/ 225457 w 2352006"/>
              <a:gd name="connsiteY10" fmla="*/ 153173 h 337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2006" h="3374829">
                <a:moveTo>
                  <a:pt x="225457" y="153173"/>
                </a:moveTo>
                <a:cubicBezTo>
                  <a:pt x="556" y="385472"/>
                  <a:pt x="44944" y="1332424"/>
                  <a:pt x="30148" y="1617989"/>
                </a:cubicBezTo>
                <a:cubicBezTo>
                  <a:pt x="15352" y="1903554"/>
                  <a:pt x="-70466" y="1720082"/>
                  <a:pt x="136680" y="1866563"/>
                </a:cubicBezTo>
                <a:cubicBezTo>
                  <a:pt x="343826" y="2013045"/>
                  <a:pt x="1089550" y="2261620"/>
                  <a:pt x="1273022" y="2496878"/>
                </a:cubicBezTo>
                <a:cubicBezTo>
                  <a:pt x="1456494" y="2732136"/>
                  <a:pt x="1074754" y="3137550"/>
                  <a:pt x="1237511" y="3278113"/>
                </a:cubicBezTo>
                <a:cubicBezTo>
                  <a:pt x="1400268" y="3418676"/>
                  <a:pt x="2069052" y="3374287"/>
                  <a:pt x="2249565" y="3340256"/>
                </a:cubicBezTo>
                <a:cubicBezTo>
                  <a:pt x="2430078" y="3306225"/>
                  <a:pt x="2316148" y="3254438"/>
                  <a:pt x="2320587" y="3073926"/>
                </a:cubicBezTo>
                <a:cubicBezTo>
                  <a:pt x="2325026" y="2893414"/>
                  <a:pt x="2399006" y="2474684"/>
                  <a:pt x="2276198" y="2257181"/>
                </a:cubicBezTo>
                <a:cubicBezTo>
                  <a:pt x="2153390" y="2039678"/>
                  <a:pt x="1733181" y="2107740"/>
                  <a:pt x="1583740" y="1768909"/>
                </a:cubicBezTo>
                <a:cubicBezTo>
                  <a:pt x="1434299" y="1430078"/>
                  <a:pt x="1601496" y="489044"/>
                  <a:pt x="1379554" y="224194"/>
                </a:cubicBezTo>
                <a:cubicBezTo>
                  <a:pt x="1157612" y="-40656"/>
                  <a:pt x="450358" y="-79126"/>
                  <a:pt x="225457" y="153173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0F1F63AA-4207-7B62-6AB2-6D9AC1783B16}"/>
              </a:ext>
            </a:extLst>
          </p:cNvPr>
          <p:cNvSpPr/>
          <p:nvPr/>
        </p:nvSpPr>
        <p:spPr>
          <a:xfrm>
            <a:off x="4292006" y="3005777"/>
            <a:ext cx="2500960" cy="2771516"/>
          </a:xfrm>
          <a:custGeom>
            <a:avLst/>
            <a:gdLst>
              <a:gd name="connsiteX0" fmla="*/ 1034596 w 2500960"/>
              <a:gd name="connsiteY0" fmla="*/ 48141 h 2771516"/>
              <a:gd name="connsiteX1" fmla="*/ 120196 w 2500960"/>
              <a:gd name="connsiteY1" fmla="*/ 864887 h 2771516"/>
              <a:gd name="connsiteX2" fmla="*/ 31419 w 2500960"/>
              <a:gd name="connsiteY2" fmla="*/ 2533889 h 2771516"/>
              <a:gd name="connsiteX3" fmla="*/ 315505 w 2500960"/>
              <a:gd name="connsiteY3" fmla="*/ 2746953 h 2771516"/>
              <a:gd name="connsiteX4" fmla="*/ 1185516 w 2500960"/>
              <a:gd name="connsiteY4" fmla="*/ 2729198 h 2771516"/>
              <a:gd name="connsiteX5" fmla="*/ 1194394 w 2500960"/>
              <a:gd name="connsiteY5" fmla="*/ 2409602 h 2771516"/>
              <a:gd name="connsiteX6" fmla="*/ 1150006 w 2500960"/>
              <a:gd name="connsiteY6" fmla="*/ 891520 h 2771516"/>
              <a:gd name="connsiteX7" fmla="*/ 2330736 w 2500960"/>
              <a:gd name="connsiteY7" fmla="*/ 509780 h 2771516"/>
              <a:gd name="connsiteX8" fmla="*/ 2357369 w 2500960"/>
              <a:gd name="connsiteY8" fmla="*/ 136918 h 2771516"/>
              <a:gd name="connsiteX9" fmla="*/ 1034596 w 2500960"/>
              <a:gd name="connsiteY9" fmla="*/ 48141 h 277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00960" h="2771516">
                <a:moveTo>
                  <a:pt x="1034596" y="48141"/>
                </a:moveTo>
                <a:cubicBezTo>
                  <a:pt x="661734" y="169469"/>
                  <a:pt x="287392" y="450596"/>
                  <a:pt x="120196" y="864887"/>
                </a:cubicBezTo>
                <a:cubicBezTo>
                  <a:pt x="-47000" y="1279178"/>
                  <a:pt x="-1132" y="2220211"/>
                  <a:pt x="31419" y="2533889"/>
                </a:cubicBezTo>
                <a:cubicBezTo>
                  <a:pt x="63970" y="2847567"/>
                  <a:pt x="123155" y="2714402"/>
                  <a:pt x="315505" y="2746953"/>
                </a:cubicBezTo>
                <a:cubicBezTo>
                  <a:pt x="507854" y="2779505"/>
                  <a:pt x="1039035" y="2785423"/>
                  <a:pt x="1185516" y="2729198"/>
                </a:cubicBezTo>
                <a:cubicBezTo>
                  <a:pt x="1331998" y="2672973"/>
                  <a:pt x="1200312" y="2715882"/>
                  <a:pt x="1194394" y="2409602"/>
                </a:cubicBezTo>
                <a:cubicBezTo>
                  <a:pt x="1188476" y="2103322"/>
                  <a:pt x="960616" y="1208157"/>
                  <a:pt x="1150006" y="891520"/>
                </a:cubicBezTo>
                <a:cubicBezTo>
                  <a:pt x="1339396" y="574883"/>
                  <a:pt x="2129509" y="635547"/>
                  <a:pt x="2330736" y="509780"/>
                </a:cubicBezTo>
                <a:cubicBezTo>
                  <a:pt x="2531963" y="384013"/>
                  <a:pt x="2571913" y="209419"/>
                  <a:pt x="2357369" y="136918"/>
                </a:cubicBezTo>
                <a:cubicBezTo>
                  <a:pt x="2142825" y="64417"/>
                  <a:pt x="1407458" y="-73187"/>
                  <a:pt x="1034596" y="481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A23714-9460-38B2-DC70-7AB3F56C3789}"/>
              </a:ext>
            </a:extLst>
          </p:cNvPr>
          <p:cNvSpPr txBox="1"/>
          <p:nvPr/>
        </p:nvSpPr>
        <p:spPr>
          <a:xfrm>
            <a:off x="4891597" y="1340528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97B351-C69D-5954-31B9-63B2A5BB1E3D}"/>
              </a:ext>
            </a:extLst>
          </p:cNvPr>
          <p:cNvSpPr txBox="1"/>
          <p:nvPr/>
        </p:nvSpPr>
        <p:spPr>
          <a:xfrm>
            <a:off x="3907656" y="408520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423B1-4D94-0525-6467-F800C3F242A8}"/>
              </a:ext>
            </a:extLst>
          </p:cNvPr>
          <p:cNvSpPr txBox="1"/>
          <p:nvPr/>
        </p:nvSpPr>
        <p:spPr>
          <a:xfrm>
            <a:off x="4804300" y="2425083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0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81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7</cp:revision>
  <dcterms:created xsi:type="dcterms:W3CDTF">2024-07-30T05:06:34Z</dcterms:created>
  <dcterms:modified xsi:type="dcterms:W3CDTF">2024-11-28T11:29:16Z</dcterms:modified>
</cp:coreProperties>
</file>