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B7001-8CC2-8097-F346-9CC0CE4E4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82814F2-F186-D612-B4FC-BC30B9B66147}"/>
              </a:ext>
            </a:extLst>
          </p:cNvPr>
          <p:cNvSpPr/>
          <p:nvPr/>
        </p:nvSpPr>
        <p:spPr>
          <a:xfrm>
            <a:off x="5404855" y="4999990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8E47F51-F5F3-B90D-98DD-70BA7E493F6B}"/>
              </a:ext>
            </a:extLst>
          </p:cNvPr>
          <p:cNvSpPr/>
          <p:nvPr/>
        </p:nvSpPr>
        <p:spPr>
          <a:xfrm>
            <a:off x="5512855" y="3806626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38565AF-9081-F53F-46B5-559E22D84F81}"/>
              </a:ext>
            </a:extLst>
          </p:cNvPr>
          <p:cNvSpPr/>
          <p:nvPr/>
        </p:nvSpPr>
        <p:spPr>
          <a:xfrm>
            <a:off x="5456361" y="2738051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0BB7876-7374-8CEE-59FD-1BBF937F7DAF}"/>
              </a:ext>
            </a:extLst>
          </p:cNvPr>
          <p:cNvSpPr/>
          <p:nvPr/>
        </p:nvSpPr>
        <p:spPr>
          <a:xfrm>
            <a:off x="5399039" y="1819921"/>
            <a:ext cx="975127" cy="273248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90B04BB-7CB9-2453-7481-37E874393436}"/>
              </a:ext>
            </a:extLst>
          </p:cNvPr>
          <p:cNvSpPr txBox="1"/>
          <p:nvPr/>
        </p:nvSpPr>
        <p:spPr>
          <a:xfrm>
            <a:off x="4341181" y="4771475"/>
            <a:ext cx="12251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l_discount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l_quantity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l_extendedprice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BD69833-ED76-A5C5-EFC1-1F460DCCD31D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5890855" y="4059330"/>
            <a:ext cx="0" cy="94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A34876-A3FE-E4FB-7F72-75ADFBFB5A46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5888361" y="2990755"/>
            <a:ext cx="2494" cy="81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BE49969-5138-1BA4-F33B-0AB5F3A46DED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886603" y="2093169"/>
            <a:ext cx="1758" cy="64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5CEFE194-0948-6332-7F1E-4A125C325495}"/>
              </a:ext>
            </a:extLst>
          </p:cNvPr>
          <p:cNvSpPr txBox="1"/>
          <p:nvPr/>
        </p:nvSpPr>
        <p:spPr>
          <a:xfrm>
            <a:off x="3551065" y="3441655"/>
            <a:ext cx="21330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 &gt;= 820425600 and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 &lt; 852048000 and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l_discount &gt;= 0.03 and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and l_discount &lt;= 0.05 and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l_quantity &lt; 24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E2D3E4C-0AE9-9841-0892-45B8FC0B258F}"/>
              </a:ext>
            </a:extLst>
          </p:cNvPr>
          <p:cNvSpPr txBox="1"/>
          <p:nvPr/>
        </p:nvSpPr>
        <p:spPr>
          <a:xfrm>
            <a:off x="3524436" y="2713336"/>
            <a:ext cx="19812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l_discount * l_extendedprice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F3989E5-7C3E-6E08-FE77-BE1651071780}"/>
              </a:ext>
            </a:extLst>
          </p:cNvPr>
          <p:cNvSpPr txBox="1"/>
          <p:nvPr/>
        </p:nvSpPr>
        <p:spPr>
          <a:xfrm>
            <a:off x="4617870" y="1809293"/>
            <a:ext cx="788632" cy="27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Sum(#0)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06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843C9-22A8-D23E-444B-3A46F48A5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F83C686E-FD56-6765-2818-E220A92AA6FD}"/>
              </a:ext>
            </a:extLst>
          </p:cNvPr>
          <p:cNvSpPr/>
          <p:nvPr/>
        </p:nvSpPr>
        <p:spPr>
          <a:xfrm>
            <a:off x="5404855" y="4999990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E0AEBA4-E071-9B81-743C-A368EFF06310}"/>
              </a:ext>
            </a:extLst>
          </p:cNvPr>
          <p:cNvSpPr/>
          <p:nvPr/>
        </p:nvSpPr>
        <p:spPr>
          <a:xfrm>
            <a:off x="5512855" y="3806626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A4351A4-EA5B-E77E-ADDA-DB9A255F33D6}"/>
              </a:ext>
            </a:extLst>
          </p:cNvPr>
          <p:cNvSpPr/>
          <p:nvPr/>
        </p:nvSpPr>
        <p:spPr>
          <a:xfrm>
            <a:off x="5456361" y="2738051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C09D283-2F5B-3356-D0EE-433FE4141263}"/>
              </a:ext>
            </a:extLst>
          </p:cNvPr>
          <p:cNvSpPr/>
          <p:nvPr/>
        </p:nvSpPr>
        <p:spPr>
          <a:xfrm>
            <a:off x="5399039" y="1819921"/>
            <a:ext cx="975127" cy="273248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21DE091-F69D-2EB4-DF80-06AFB0C7405F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5890855" y="4059330"/>
            <a:ext cx="0" cy="940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12141F4-A9BD-1329-89B6-7D75A04E4B44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5888361" y="2990755"/>
            <a:ext cx="2494" cy="8158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F7017D2-3B07-B887-A578-C131AF0D01A3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886603" y="2093169"/>
            <a:ext cx="1758" cy="644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B7C0F71-A89C-9052-BF52-3F3526F7E6B6}"/>
              </a:ext>
            </a:extLst>
          </p:cNvPr>
          <p:cNvSpPr/>
          <p:nvPr/>
        </p:nvSpPr>
        <p:spPr>
          <a:xfrm>
            <a:off x="5326602" y="1757779"/>
            <a:ext cx="1136342" cy="35865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ABF80B-741A-D044-B667-CC68505BACAA}"/>
              </a:ext>
            </a:extLst>
          </p:cNvPr>
          <p:cNvSpPr txBox="1"/>
          <p:nvPr/>
        </p:nvSpPr>
        <p:spPr>
          <a:xfrm>
            <a:off x="4838329" y="3240350"/>
            <a:ext cx="292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97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62</Words>
  <Application>Microsoft Office PowerPoint</Application>
  <PresentationFormat>宽屏</PresentationFormat>
  <Paragraphs>20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6</cp:revision>
  <dcterms:created xsi:type="dcterms:W3CDTF">2024-07-30T05:06:34Z</dcterms:created>
  <dcterms:modified xsi:type="dcterms:W3CDTF">2024-11-28T11:37:51Z</dcterms:modified>
</cp:coreProperties>
</file>