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7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749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DE645-5E98-3862-C7EE-7F278A7B4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762231-4C7C-FA10-A3EA-24362B59A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367B1-11D3-E6A4-CE0A-D03DC66D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4DEBE-EFD4-B2C7-188B-797A079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1F966-FAAF-7503-CF77-0EFBD2E7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0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5E86A-F2CA-6F7C-FE11-C27B0E69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95FCFE-F5A8-8EC6-82F2-3C9961D81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2013F-AF88-71C3-668C-E2A83080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CA6DE-2461-DEC7-A1A5-7FF9BA1A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D6121-DFC9-04C8-5F2C-EF1184C5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9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A89FE5-B4E1-9045-C5D2-4740494A9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3519B-670B-C490-B242-5867E0D24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0E6B3-754E-AC32-9AEA-22D20DB3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64E09-5E6F-8665-25AF-06B5542C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D5DA3-DFC9-E55A-69A5-F9E251E7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0BC4D-1C7D-224E-4E48-E17DCED8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25E2A-0BFD-CE3A-44FB-018208E14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115E2-FA85-272A-5D95-D1013A93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526CE-88C1-932D-AA28-DADAA536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938E9-71B7-D03F-7ECB-86AC82F5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0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4EBC5-BFDE-C32C-A702-32F3E285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14BAB-11C9-BD7D-E2A2-F1CCE4BBB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7E74B-CB83-AF39-1398-011CC381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A4E88-263B-A240-A263-86C228C3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958F2-A65A-9D55-1F6D-E8E2EA43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0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90D6C-97B5-B8D2-E12A-22465F58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29152-9480-49E3-95B3-0E5B2D4E6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384BFF-E099-C6FD-AEAA-928ECBE71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65258B-E78C-53D9-9E05-C942D5B2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2922A-43F0-E2F5-4972-AC63DADA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42984-7648-6E99-406D-5E9AA9A1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4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96830-5292-608F-C416-5C5B775A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EF94E-D1DD-74F2-7732-DA4E3B06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1240F4-B1DA-ED0E-B7BF-BFB599F55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3527D2-DB7F-57C7-7BC0-0474B4F80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B8D0CB-84FD-927D-BDE9-FD204822A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6EF937-9198-10EB-4C86-22BAC93D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5F33DD-F8C7-EBE0-5B18-3853F5AC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EFCEC0-0FCF-B9FC-0B1B-7C016AC2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8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665E8-2A57-F0B6-A40B-300661B4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94DB97-F90D-CDF5-6926-477D11B7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0DF342-7862-6ECA-C424-05722105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4665CA-38D6-C870-1C5F-154871FD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4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76B4DE-217F-971A-9E4A-0E8C7960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A9880B-16D8-01C2-1284-B9E7BB33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9FBF50-75BF-7384-73D8-5952E1C2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9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394E8-1DEF-2D65-7405-B816A6D4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397E1-4E67-8634-E05A-42348007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E78F96-E100-A90C-D5DB-4D74EE1B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FEE47B-0B6F-C548-C3A7-74CA4137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64842-AC16-4DB8-8CA3-68EF821E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109EC-697F-243A-467A-923F61A2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5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4FB92-3285-F6F3-5D98-C3CB38FE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276CB6-80BC-D608-0B09-BEBC00A70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934074-AE33-4122-FC16-4804F0173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2AA63-0ABD-4FF7-DF7B-643B2376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8528C-ADD8-CC37-6E81-32D5EF98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67A33-D773-C1CB-32DC-92DBAE0A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8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F23779-625D-4417-12CE-688A052B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4780F-A22B-8985-5877-D1178352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1165B-43DF-371D-346E-751AA7294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48415-7139-D9DB-BDB9-4FD81553F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E06DF-AB65-0228-9767-631C86DD4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6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229C0-C66F-A026-F6CE-FF3B333F6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94C67607-5D4D-EE9E-E0CC-F78997C1FFCC}"/>
              </a:ext>
            </a:extLst>
          </p:cNvPr>
          <p:cNvSpPr/>
          <p:nvPr/>
        </p:nvSpPr>
        <p:spPr>
          <a:xfrm>
            <a:off x="6017163" y="2447277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JOIN-INNER-5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38A0E52-F19A-3964-262E-EAC368F0B568}"/>
              </a:ext>
            </a:extLst>
          </p:cNvPr>
          <p:cNvSpPr/>
          <p:nvPr/>
        </p:nvSpPr>
        <p:spPr>
          <a:xfrm>
            <a:off x="1915680" y="3343922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JOIN-INNER-4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00E23FBE-74AC-2493-FE0E-BD956846E6DC}"/>
              </a:ext>
            </a:extLst>
          </p:cNvPr>
          <p:cNvCxnSpPr>
            <a:cxnSpLocks/>
            <a:stCxn id="54" idx="2"/>
            <a:endCxn id="58" idx="0"/>
          </p:cNvCxnSpPr>
          <p:nvPr/>
        </p:nvCxnSpPr>
        <p:spPr>
          <a:xfrm rot="5400000">
            <a:off x="4274100" y="970858"/>
            <a:ext cx="644645" cy="41014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586B4F13-C538-AFC3-3F8C-860019575186}"/>
              </a:ext>
            </a:extLst>
          </p:cNvPr>
          <p:cNvSpPr/>
          <p:nvPr/>
        </p:nvSpPr>
        <p:spPr>
          <a:xfrm>
            <a:off x="1648420" y="4082098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6B81DA80-880B-24BA-BB9C-2AC6C19DB0B4}"/>
              </a:ext>
            </a:extLst>
          </p:cNvPr>
          <p:cNvSpPr/>
          <p:nvPr/>
        </p:nvSpPr>
        <p:spPr>
          <a:xfrm>
            <a:off x="2595665" y="4073133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Supplier-1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3D12085B-00F1-2827-E716-CAEA8568D956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 rot="5400000">
            <a:off x="2060962" y="3597380"/>
            <a:ext cx="486176" cy="4832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ABEAC182-4E02-ACC5-7B24-2BAB77872949}"/>
              </a:ext>
            </a:extLst>
          </p:cNvPr>
          <p:cNvCxnSpPr>
            <a:cxnSpLocks/>
            <a:stCxn id="58" idx="2"/>
            <a:endCxn id="65" idx="0"/>
          </p:cNvCxnSpPr>
          <p:nvPr/>
        </p:nvCxnSpPr>
        <p:spPr>
          <a:xfrm rot="16200000" flipH="1">
            <a:off x="2575067" y="3566534"/>
            <a:ext cx="477211" cy="53598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C1EABE3A-4351-2313-F9AF-69916DD26265}"/>
              </a:ext>
            </a:extLst>
          </p:cNvPr>
          <p:cNvSpPr/>
          <p:nvPr/>
        </p:nvSpPr>
        <p:spPr>
          <a:xfrm>
            <a:off x="6268407" y="1856500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1AA9DB0-B119-8BC2-9DCD-7D8FAB47D591}"/>
              </a:ext>
            </a:extLst>
          </p:cNvPr>
          <p:cNvCxnSpPr>
            <a:cxnSpLocks/>
            <a:stCxn id="79" idx="2"/>
            <a:endCxn id="54" idx="0"/>
          </p:cNvCxnSpPr>
          <p:nvPr/>
        </p:nvCxnSpPr>
        <p:spPr>
          <a:xfrm>
            <a:off x="6646407" y="2109204"/>
            <a:ext cx="756" cy="338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2F8E8E8B-20B8-73BD-C9C2-C7CE54D20EF9}"/>
              </a:ext>
            </a:extLst>
          </p:cNvPr>
          <p:cNvSpPr/>
          <p:nvPr/>
        </p:nvSpPr>
        <p:spPr>
          <a:xfrm>
            <a:off x="6210966" y="1264360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0850DC4E-C2C0-B676-58CB-C489007F4C59}"/>
              </a:ext>
            </a:extLst>
          </p:cNvPr>
          <p:cNvCxnSpPr>
            <a:cxnSpLocks/>
            <a:stCxn id="83" idx="2"/>
            <a:endCxn id="79" idx="0"/>
          </p:cNvCxnSpPr>
          <p:nvPr/>
        </p:nvCxnSpPr>
        <p:spPr>
          <a:xfrm>
            <a:off x="6642966" y="1517064"/>
            <a:ext cx="3441" cy="339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E358D32D-8D13-9277-FB01-21880198479E}"/>
              </a:ext>
            </a:extLst>
          </p:cNvPr>
          <p:cNvSpPr/>
          <p:nvPr/>
        </p:nvSpPr>
        <p:spPr>
          <a:xfrm>
            <a:off x="6153642" y="660439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F76527D0-86FF-291E-8076-E6F92E67CF53}"/>
              </a:ext>
            </a:extLst>
          </p:cNvPr>
          <p:cNvSpPr/>
          <p:nvPr/>
        </p:nvSpPr>
        <p:spPr>
          <a:xfrm>
            <a:off x="6168826" y="83893"/>
            <a:ext cx="936000" cy="250611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85BE5C99-670C-871F-4C53-C270EDD70B4A}"/>
              </a:ext>
            </a:extLst>
          </p:cNvPr>
          <p:cNvCxnSpPr>
            <a:cxnSpLocks/>
            <a:stCxn id="87" idx="2"/>
            <a:endCxn id="83" idx="0"/>
          </p:cNvCxnSpPr>
          <p:nvPr/>
        </p:nvCxnSpPr>
        <p:spPr>
          <a:xfrm>
            <a:off x="6639642" y="912439"/>
            <a:ext cx="3324" cy="351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FB83F963-FF46-6A48-8510-FAA81E25F395}"/>
              </a:ext>
            </a:extLst>
          </p:cNvPr>
          <p:cNvCxnSpPr>
            <a:cxnSpLocks/>
            <a:stCxn id="88" idx="2"/>
            <a:endCxn id="87" idx="0"/>
          </p:cNvCxnSpPr>
          <p:nvPr/>
        </p:nvCxnSpPr>
        <p:spPr>
          <a:xfrm>
            <a:off x="6636826" y="334504"/>
            <a:ext cx="2816" cy="32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487AB5F5-715E-9751-9EAB-067033255DCC}"/>
              </a:ext>
            </a:extLst>
          </p:cNvPr>
          <p:cNvSpPr txBox="1"/>
          <p:nvPr/>
        </p:nvSpPr>
        <p:spPr>
          <a:xfrm>
            <a:off x="730023" y="3993200"/>
            <a:ext cx="1005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n_nationkeyn_name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F201F74-ECA0-74ED-89B3-0FD5D872B63A}"/>
              </a:ext>
            </a:extLst>
          </p:cNvPr>
          <p:cNvSpPr txBox="1"/>
          <p:nvPr/>
        </p:nvSpPr>
        <p:spPr>
          <a:xfrm>
            <a:off x="3501332" y="3959170"/>
            <a:ext cx="1005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s_suppkey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s_nationkey 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6FE3203F-3A7A-F103-8BA2-EA3492168DC8}"/>
              </a:ext>
            </a:extLst>
          </p:cNvPr>
          <p:cNvSpPr txBox="1"/>
          <p:nvPr/>
        </p:nvSpPr>
        <p:spPr>
          <a:xfrm>
            <a:off x="115410" y="3323289"/>
            <a:ext cx="18865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s_nationkey = n_nationkey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DA865665-68CC-5FFA-7E88-A057E516FD6B}"/>
              </a:ext>
            </a:extLst>
          </p:cNvPr>
          <p:cNvSpPr txBox="1"/>
          <p:nvPr/>
        </p:nvSpPr>
        <p:spPr>
          <a:xfrm>
            <a:off x="4431439" y="2437002"/>
            <a:ext cx="1676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l_suppkey = s_suppkey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4360A274-BD23-09A6-1B46-5C10C5634A0F}"/>
              </a:ext>
            </a:extLst>
          </p:cNvPr>
          <p:cNvSpPr txBox="1"/>
          <p:nvPr/>
        </p:nvSpPr>
        <p:spPr>
          <a:xfrm>
            <a:off x="4076333" y="1593621"/>
            <a:ext cx="22623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(((n_name = 'FRANCE') AND (n_name = 'GERMANY')) OR ((n_name = 'GERMANY') AND (n_name = 'FRANCE')))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4DC8C5B8-9536-90B0-B489-3D4330981F16}"/>
              </a:ext>
            </a:extLst>
          </p:cNvPr>
          <p:cNvSpPr txBox="1"/>
          <p:nvPr/>
        </p:nvSpPr>
        <p:spPr>
          <a:xfrm>
            <a:off x="7087343" y="982541"/>
            <a:ext cx="22623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n1.name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n2.name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extract(year from l_shipdate)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l_extendedprice * (1 - l_discount)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7AC0035C-05D7-A19A-E1DD-D1088FFA91D6}"/>
              </a:ext>
            </a:extLst>
          </p:cNvPr>
          <p:cNvSpPr txBox="1"/>
          <p:nvPr/>
        </p:nvSpPr>
        <p:spPr>
          <a:xfrm>
            <a:off x="5357677" y="406972"/>
            <a:ext cx="9809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#0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#1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#2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Sum(#3)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E2565FA-7F89-D764-9D31-4A94DA3DED0E}"/>
              </a:ext>
            </a:extLst>
          </p:cNvPr>
          <p:cNvSpPr txBox="1"/>
          <p:nvPr/>
        </p:nvSpPr>
        <p:spPr>
          <a:xfrm>
            <a:off x="7090302" y="-35512"/>
            <a:ext cx="455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#0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#1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#2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B04C665-B6A8-E648-F3BE-02775448D315}"/>
              </a:ext>
            </a:extLst>
          </p:cNvPr>
          <p:cNvSpPr/>
          <p:nvPr/>
        </p:nvSpPr>
        <p:spPr>
          <a:xfrm>
            <a:off x="6681637" y="6497566"/>
            <a:ext cx="100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E661EC8-382D-4DE4-1704-1626DE64DCA7}"/>
              </a:ext>
            </a:extLst>
          </p:cNvPr>
          <p:cNvSpPr/>
          <p:nvPr/>
        </p:nvSpPr>
        <p:spPr>
          <a:xfrm>
            <a:off x="5501322" y="6505704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D96890B-CABC-1D35-09F9-5E021E5E1CB0}"/>
              </a:ext>
            </a:extLst>
          </p:cNvPr>
          <p:cNvSpPr/>
          <p:nvPr/>
        </p:nvSpPr>
        <p:spPr>
          <a:xfrm>
            <a:off x="5923943" y="5905131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6A284A3-3A69-D8AE-AF47-70AD69335D00}"/>
              </a:ext>
            </a:extLst>
          </p:cNvPr>
          <p:cNvSpPr/>
          <p:nvPr/>
        </p:nvSpPr>
        <p:spPr>
          <a:xfrm>
            <a:off x="6176662" y="5280323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3EA6119-9433-339D-E3B7-2085469563AE}"/>
              </a:ext>
            </a:extLst>
          </p:cNvPr>
          <p:cNvSpPr/>
          <p:nvPr/>
        </p:nvSpPr>
        <p:spPr>
          <a:xfrm>
            <a:off x="6122182" y="4717775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F159021-793A-5A2B-14F4-6162D83711A8}"/>
              </a:ext>
            </a:extLst>
          </p:cNvPr>
          <p:cNvSpPr/>
          <p:nvPr/>
        </p:nvSpPr>
        <p:spPr>
          <a:xfrm>
            <a:off x="7281620" y="4703774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2B70533-2F9B-C4BB-CE35-449D006BD2A9}"/>
              </a:ext>
            </a:extLst>
          </p:cNvPr>
          <p:cNvSpPr/>
          <p:nvPr/>
        </p:nvSpPr>
        <p:spPr>
          <a:xfrm>
            <a:off x="6546859" y="3997911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4DAA198-25D7-340A-0D1C-70DA11DD9417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6553943" y="5533027"/>
            <a:ext cx="719" cy="372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780CD56B-A236-2498-C1BE-07C14A3FD819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5400000">
            <a:off x="6060347" y="6012107"/>
            <a:ext cx="348573" cy="63862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77AD3323-BEB5-3FBC-75E9-E6337CF97360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rot="16200000" flipH="1">
            <a:off x="6699573" y="6011501"/>
            <a:ext cx="340435" cy="63169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7998ADE-E320-8673-CA80-3B7687FB0292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6554182" y="4970479"/>
            <a:ext cx="480" cy="309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F89911FF-221D-2BC9-E591-FE579E662D64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 rot="5400000">
            <a:off x="6631589" y="4172505"/>
            <a:ext cx="467864" cy="62267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C080303D-D229-8771-9EE8-5126249802CC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rot="16200000" flipH="1">
            <a:off x="7209308" y="4217461"/>
            <a:ext cx="453863" cy="51876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7E37837-D8C3-E77B-97EB-7E74C8A86A42}"/>
              </a:ext>
            </a:extLst>
          </p:cNvPr>
          <p:cNvSpPr/>
          <p:nvPr/>
        </p:nvSpPr>
        <p:spPr>
          <a:xfrm>
            <a:off x="7968767" y="3271422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3696C47C-D702-757C-741F-0D66529F2321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7628375" y="3071907"/>
            <a:ext cx="474489" cy="137751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D6C96E34-3595-64A9-8FF7-A1036F9C4D5B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 rot="16200000" flipH="1">
            <a:off x="9010900" y="3111289"/>
            <a:ext cx="506629" cy="133089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DC8E0AF1-46F9-667A-BF7D-09D6F95F33B0}"/>
              </a:ext>
            </a:extLst>
          </p:cNvPr>
          <p:cNvCxnSpPr>
            <a:cxnSpLocks/>
            <a:stCxn id="54" idx="2"/>
            <a:endCxn id="25" idx="0"/>
          </p:cNvCxnSpPr>
          <p:nvPr/>
        </p:nvCxnSpPr>
        <p:spPr>
          <a:xfrm rot="16200000" flipH="1">
            <a:off x="7336893" y="2009547"/>
            <a:ext cx="572145" cy="195160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1CF2204-8F78-FCD2-DE77-8555643413A5}"/>
              </a:ext>
            </a:extLst>
          </p:cNvPr>
          <p:cNvSpPr/>
          <p:nvPr/>
        </p:nvSpPr>
        <p:spPr>
          <a:xfrm>
            <a:off x="9444192" y="4715909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6D58B3B-62C6-89FB-345C-E82352EC195E}"/>
              </a:ext>
            </a:extLst>
          </p:cNvPr>
          <p:cNvSpPr/>
          <p:nvPr/>
        </p:nvSpPr>
        <p:spPr>
          <a:xfrm>
            <a:off x="9551661" y="4030051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463C35D-21B6-419A-83FA-58D36FECD018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9929661" y="4282755"/>
            <a:ext cx="531" cy="433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DDAC463-C9FA-C487-D950-97991B196503}"/>
              </a:ext>
            </a:extLst>
          </p:cNvPr>
          <p:cNvSpPr txBox="1"/>
          <p:nvPr/>
        </p:nvSpPr>
        <p:spPr>
          <a:xfrm>
            <a:off x="7633887" y="6396091"/>
            <a:ext cx="1005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c_custkey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c_nationkey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C45C40B-5FD5-4A95-2BCA-6B7E0303BF8E}"/>
              </a:ext>
            </a:extLst>
          </p:cNvPr>
          <p:cNvSpPr txBox="1"/>
          <p:nvPr/>
        </p:nvSpPr>
        <p:spPr>
          <a:xfrm>
            <a:off x="4092604" y="5874139"/>
            <a:ext cx="19021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c_nationkey = n_nationkey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F210BAC-07B9-0316-DBBF-2AEB22125797}"/>
              </a:ext>
            </a:extLst>
          </p:cNvPr>
          <p:cNvSpPr txBox="1"/>
          <p:nvPr/>
        </p:nvSpPr>
        <p:spPr>
          <a:xfrm>
            <a:off x="4537060" y="6379815"/>
            <a:ext cx="1005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n_nationkeyn_name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55C489-2501-13F2-4BBE-548CF91A196D}"/>
              </a:ext>
            </a:extLst>
          </p:cNvPr>
          <p:cNvSpPr txBox="1"/>
          <p:nvPr/>
        </p:nvSpPr>
        <p:spPr>
          <a:xfrm>
            <a:off x="4751028" y="5271939"/>
            <a:ext cx="14544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c_custkey &lt;= 14999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CAE4ED4-C49C-F3E6-1DAB-A895E6013A9E}"/>
              </a:ext>
            </a:extLst>
          </p:cNvPr>
          <p:cNvSpPr txBox="1"/>
          <p:nvPr/>
        </p:nvSpPr>
        <p:spPr>
          <a:xfrm>
            <a:off x="5275388" y="4596881"/>
            <a:ext cx="1005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c_custkey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n_name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AF88D97-5FDA-95E0-8726-36EA5C3FE21C}"/>
              </a:ext>
            </a:extLst>
          </p:cNvPr>
          <p:cNvSpPr txBox="1"/>
          <p:nvPr/>
        </p:nvSpPr>
        <p:spPr>
          <a:xfrm>
            <a:off x="8080726" y="4588006"/>
            <a:ext cx="1005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o_custkey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D7CF0AE-BB0B-6C16-0791-10B33CBB0004}"/>
              </a:ext>
            </a:extLst>
          </p:cNvPr>
          <p:cNvSpPr txBox="1"/>
          <p:nvPr/>
        </p:nvSpPr>
        <p:spPr>
          <a:xfrm>
            <a:off x="5007003" y="3986156"/>
            <a:ext cx="16083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o_custkey = c_custkey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E7CF89C-8945-9C46-B12C-DC14B891A639}"/>
              </a:ext>
            </a:extLst>
          </p:cNvPr>
          <p:cNvSpPr txBox="1"/>
          <p:nvPr/>
        </p:nvSpPr>
        <p:spPr>
          <a:xfrm>
            <a:off x="10221724" y="4580608"/>
            <a:ext cx="12748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l_suppkey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l_orderkey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l_shipdate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l_extendedprice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l_discount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B600029-52E1-B8D6-5EF8-2F0FDE526F4F}"/>
              </a:ext>
            </a:extLst>
          </p:cNvPr>
          <p:cNvSpPr txBox="1"/>
          <p:nvPr/>
        </p:nvSpPr>
        <p:spPr>
          <a:xfrm>
            <a:off x="10290697" y="3934370"/>
            <a:ext cx="2004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l_shipdate&gt;= 788889600 and</a:t>
            </a:r>
          </a:p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l_shipdate &lt;= 851961600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F5999A9-B57F-9CB0-955D-6DA7EB364859}"/>
              </a:ext>
            </a:extLst>
          </p:cNvPr>
          <p:cNvSpPr txBox="1"/>
          <p:nvPr/>
        </p:nvSpPr>
        <p:spPr>
          <a:xfrm>
            <a:off x="6232121" y="3233034"/>
            <a:ext cx="17074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l_orderkey = o_orderkey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21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2E5AD-A079-CF00-D907-ED858DCC8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180B4EF-993E-912C-37FF-7AFA227F86D4}"/>
              </a:ext>
            </a:extLst>
          </p:cNvPr>
          <p:cNvSpPr/>
          <p:nvPr/>
        </p:nvSpPr>
        <p:spPr>
          <a:xfrm>
            <a:off x="6017163" y="2447277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JOIN-INNER-5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801342DB-1A30-733D-FD32-9829337204F3}"/>
              </a:ext>
            </a:extLst>
          </p:cNvPr>
          <p:cNvSpPr/>
          <p:nvPr/>
        </p:nvSpPr>
        <p:spPr>
          <a:xfrm>
            <a:off x="1915680" y="3343922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JOIN-INNER-4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8A874483-E4BF-973C-2FB9-CB0B9F3A8B51}"/>
              </a:ext>
            </a:extLst>
          </p:cNvPr>
          <p:cNvCxnSpPr>
            <a:cxnSpLocks/>
            <a:stCxn id="54" idx="2"/>
            <a:endCxn id="58" idx="0"/>
          </p:cNvCxnSpPr>
          <p:nvPr/>
        </p:nvCxnSpPr>
        <p:spPr>
          <a:xfrm rot="5400000">
            <a:off x="4274100" y="970858"/>
            <a:ext cx="644645" cy="41014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6B567D99-82D1-C6EB-B009-78056F04AFB1}"/>
              </a:ext>
            </a:extLst>
          </p:cNvPr>
          <p:cNvSpPr/>
          <p:nvPr/>
        </p:nvSpPr>
        <p:spPr>
          <a:xfrm>
            <a:off x="973717" y="4321795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EC37464-2E30-5AE1-170C-5CD638596AA7}"/>
              </a:ext>
            </a:extLst>
          </p:cNvPr>
          <p:cNvSpPr/>
          <p:nvPr/>
        </p:nvSpPr>
        <p:spPr>
          <a:xfrm>
            <a:off x="3208224" y="4357219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Supplier-1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43117AB7-1AB8-1D5B-0620-2FB4776A7A99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 rot="5400000">
            <a:off x="1603763" y="3379877"/>
            <a:ext cx="725873" cy="115796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658393F0-F1D9-1394-887B-BD8D790ED690}"/>
              </a:ext>
            </a:extLst>
          </p:cNvPr>
          <p:cNvCxnSpPr>
            <a:cxnSpLocks/>
            <a:stCxn id="58" idx="2"/>
            <a:endCxn id="65" idx="0"/>
          </p:cNvCxnSpPr>
          <p:nvPr/>
        </p:nvCxnSpPr>
        <p:spPr>
          <a:xfrm rot="16200000" flipH="1">
            <a:off x="2739304" y="3402298"/>
            <a:ext cx="761297" cy="114854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87F305D4-853D-4DE7-6FDB-B69BFC85570C}"/>
              </a:ext>
            </a:extLst>
          </p:cNvPr>
          <p:cNvSpPr/>
          <p:nvPr/>
        </p:nvSpPr>
        <p:spPr>
          <a:xfrm>
            <a:off x="6268407" y="1856500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EA934A41-52AA-FF74-4B01-5BB9E262D50F}"/>
              </a:ext>
            </a:extLst>
          </p:cNvPr>
          <p:cNvCxnSpPr>
            <a:cxnSpLocks/>
            <a:stCxn id="79" idx="2"/>
            <a:endCxn id="54" idx="0"/>
          </p:cNvCxnSpPr>
          <p:nvPr/>
        </p:nvCxnSpPr>
        <p:spPr>
          <a:xfrm>
            <a:off x="6646407" y="2109204"/>
            <a:ext cx="756" cy="338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1CA9CAAA-F881-B6E9-4B76-9C138340362F}"/>
              </a:ext>
            </a:extLst>
          </p:cNvPr>
          <p:cNvSpPr/>
          <p:nvPr/>
        </p:nvSpPr>
        <p:spPr>
          <a:xfrm>
            <a:off x="6210966" y="1264360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2B593FB5-E862-90EA-7341-94235F8641FE}"/>
              </a:ext>
            </a:extLst>
          </p:cNvPr>
          <p:cNvCxnSpPr>
            <a:cxnSpLocks/>
            <a:stCxn id="83" idx="2"/>
            <a:endCxn id="79" idx="0"/>
          </p:cNvCxnSpPr>
          <p:nvPr/>
        </p:nvCxnSpPr>
        <p:spPr>
          <a:xfrm>
            <a:off x="6642966" y="1517064"/>
            <a:ext cx="3441" cy="339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5BD076F0-8914-AF13-5A5E-4D0256CDC0B2}"/>
              </a:ext>
            </a:extLst>
          </p:cNvPr>
          <p:cNvSpPr/>
          <p:nvPr/>
        </p:nvSpPr>
        <p:spPr>
          <a:xfrm>
            <a:off x="6153642" y="660439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37C36884-D10B-C87D-AC67-0B591E4CA7FB}"/>
              </a:ext>
            </a:extLst>
          </p:cNvPr>
          <p:cNvSpPr/>
          <p:nvPr/>
        </p:nvSpPr>
        <p:spPr>
          <a:xfrm>
            <a:off x="6168826" y="83893"/>
            <a:ext cx="936000" cy="250611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BF212A5B-45B1-5E62-EC66-2D7F102539B2}"/>
              </a:ext>
            </a:extLst>
          </p:cNvPr>
          <p:cNvCxnSpPr>
            <a:cxnSpLocks/>
            <a:stCxn id="87" idx="2"/>
            <a:endCxn id="83" idx="0"/>
          </p:cNvCxnSpPr>
          <p:nvPr/>
        </p:nvCxnSpPr>
        <p:spPr>
          <a:xfrm>
            <a:off x="6639642" y="912439"/>
            <a:ext cx="3324" cy="351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CF1BA148-61C0-2395-BB14-D893DC256C64}"/>
              </a:ext>
            </a:extLst>
          </p:cNvPr>
          <p:cNvCxnSpPr>
            <a:cxnSpLocks/>
            <a:stCxn id="88" idx="2"/>
            <a:endCxn id="87" idx="0"/>
          </p:cNvCxnSpPr>
          <p:nvPr/>
        </p:nvCxnSpPr>
        <p:spPr>
          <a:xfrm>
            <a:off x="6636826" y="334504"/>
            <a:ext cx="2816" cy="32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0390F6C-56E3-75ED-0A5C-A629CD5D32A3}"/>
              </a:ext>
            </a:extLst>
          </p:cNvPr>
          <p:cNvSpPr/>
          <p:nvPr/>
        </p:nvSpPr>
        <p:spPr>
          <a:xfrm>
            <a:off x="6051322" y="6497566"/>
            <a:ext cx="100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B99380-E4AD-0A70-D3E6-3956400C9D03}"/>
              </a:ext>
            </a:extLst>
          </p:cNvPr>
          <p:cNvSpPr/>
          <p:nvPr/>
        </p:nvSpPr>
        <p:spPr>
          <a:xfrm>
            <a:off x="4871007" y="6505704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034625F-CA95-48ED-B98F-5591B2538DD7}"/>
              </a:ext>
            </a:extLst>
          </p:cNvPr>
          <p:cNvSpPr/>
          <p:nvPr/>
        </p:nvSpPr>
        <p:spPr>
          <a:xfrm>
            <a:off x="5293628" y="5905131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38F9742-D53F-8D31-31C1-83A593C914A9}"/>
              </a:ext>
            </a:extLst>
          </p:cNvPr>
          <p:cNvSpPr/>
          <p:nvPr/>
        </p:nvSpPr>
        <p:spPr>
          <a:xfrm>
            <a:off x="5546347" y="5280323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320E0-35A6-67A9-4C75-90B2D613B7E2}"/>
              </a:ext>
            </a:extLst>
          </p:cNvPr>
          <p:cNvSpPr/>
          <p:nvPr/>
        </p:nvSpPr>
        <p:spPr>
          <a:xfrm>
            <a:off x="5491867" y="4717775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C930DD2-0C61-7A06-14D1-F80C6AE495DF}"/>
              </a:ext>
            </a:extLst>
          </p:cNvPr>
          <p:cNvSpPr/>
          <p:nvPr/>
        </p:nvSpPr>
        <p:spPr>
          <a:xfrm>
            <a:off x="8045101" y="4703774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89C7173-8DEC-4D04-CC06-B598CA5BE60A}"/>
              </a:ext>
            </a:extLst>
          </p:cNvPr>
          <p:cNvSpPr/>
          <p:nvPr/>
        </p:nvSpPr>
        <p:spPr>
          <a:xfrm>
            <a:off x="6546859" y="3997911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D1EEA01-BEC1-7506-5DFA-B5032D7F77F3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5923628" y="5533027"/>
            <a:ext cx="719" cy="372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5012E2F4-022F-5EBA-B805-BD74CC6CA36B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5400000">
            <a:off x="5430032" y="6012107"/>
            <a:ext cx="348573" cy="63862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373014D4-F9B6-378F-F799-B6288B87BF71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rot="16200000" flipH="1">
            <a:off x="6069258" y="6011501"/>
            <a:ext cx="340435" cy="63169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5FB0628-3314-E3D5-A54E-A9863140E57C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5923867" y="4970479"/>
            <a:ext cx="480" cy="309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F105FFD9-86D9-2934-426A-D0D85A8F329D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 rot="5400000">
            <a:off x="6316431" y="3857347"/>
            <a:ext cx="467864" cy="125299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07FA69BA-8329-90B3-4AE5-5E08E38A42B1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rot="16200000" flipH="1">
            <a:off x="7591049" y="3835721"/>
            <a:ext cx="453863" cy="12822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F105505-986B-6734-1072-702CB4AC639D}"/>
              </a:ext>
            </a:extLst>
          </p:cNvPr>
          <p:cNvSpPr/>
          <p:nvPr/>
        </p:nvSpPr>
        <p:spPr>
          <a:xfrm>
            <a:off x="7968767" y="3271422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8AA86F0A-6900-B7E0-B6C1-CEA8DE722378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7628375" y="3071907"/>
            <a:ext cx="474489" cy="137751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B87B464D-42B6-1488-A167-FDC11C3CEBAC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 rot="16200000" flipH="1">
            <a:off x="9010900" y="3111289"/>
            <a:ext cx="506629" cy="133089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089976E-292A-56AF-F10D-B20D5AF5A925}"/>
              </a:ext>
            </a:extLst>
          </p:cNvPr>
          <p:cNvCxnSpPr>
            <a:cxnSpLocks/>
            <a:stCxn id="54" idx="2"/>
            <a:endCxn id="25" idx="0"/>
          </p:cNvCxnSpPr>
          <p:nvPr/>
        </p:nvCxnSpPr>
        <p:spPr>
          <a:xfrm rot="16200000" flipH="1">
            <a:off x="7336893" y="2009547"/>
            <a:ext cx="572145" cy="195160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01DB6BC-8DDD-6DE1-11E4-E8DAEEAD78C8}"/>
              </a:ext>
            </a:extLst>
          </p:cNvPr>
          <p:cNvSpPr/>
          <p:nvPr/>
        </p:nvSpPr>
        <p:spPr>
          <a:xfrm>
            <a:off x="9444192" y="4715909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431855D-2186-5BA1-41B1-1E8523CE063D}"/>
              </a:ext>
            </a:extLst>
          </p:cNvPr>
          <p:cNvSpPr/>
          <p:nvPr/>
        </p:nvSpPr>
        <p:spPr>
          <a:xfrm>
            <a:off x="9551661" y="4030051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D6F7ACE-5783-FF74-FE3E-BDD50F71D9AA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9929661" y="4282755"/>
            <a:ext cx="531" cy="433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FB5A4158-5BAA-1FBA-2CA4-FA531E3DC017}"/>
              </a:ext>
            </a:extLst>
          </p:cNvPr>
          <p:cNvSpPr/>
          <p:nvPr/>
        </p:nvSpPr>
        <p:spPr>
          <a:xfrm>
            <a:off x="6036816" y="0"/>
            <a:ext cx="1207363" cy="98542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5F178914-2A7D-B33C-63DD-073186B7676C}"/>
              </a:ext>
            </a:extLst>
          </p:cNvPr>
          <p:cNvSpPr/>
          <p:nvPr/>
        </p:nvSpPr>
        <p:spPr>
          <a:xfrm>
            <a:off x="5903649" y="479394"/>
            <a:ext cx="4687411" cy="4809760"/>
          </a:xfrm>
          <a:custGeom>
            <a:avLst/>
            <a:gdLst>
              <a:gd name="connsiteX0" fmla="*/ 130842 w 4895110"/>
              <a:gd name="connsiteY0" fmla="*/ 253583 h 4965688"/>
              <a:gd name="connsiteX1" fmla="*/ 77576 w 4895110"/>
              <a:gd name="connsiteY1" fmla="*/ 2330957 h 4965688"/>
              <a:gd name="connsiteX2" fmla="*/ 423805 w 4895110"/>
              <a:gd name="connsiteY2" fmla="*/ 2650553 h 4965688"/>
              <a:gd name="connsiteX3" fmla="*/ 2288116 w 4895110"/>
              <a:gd name="connsiteY3" fmla="*/ 3387400 h 4965688"/>
              <a:gd name="connsiteX4" fmla="*/ 3504356 w 4895110"/>
              <a:gd name="connsiteY4" fmla="*/ 3884550 h 4965688"/>
              <a:gd name="connsiteX5" fmla="*/ 3504356 w 4895110"/>
              <a:gd name="connsiteY5" fmla="*/ 4834460 h 4965688"/>
              <a:gd name="connsiteX6" fmla="*/ 4782741 w 4895110"/>
              <a:gd name="connsiteY6" fmla="*/ 4834460 h 4965688"/>
              <a:gd name="connsiteX7" fmla="*/ 4693964 w 4895110"/>
              <a:gd name="connsiteY7" fmla="*/ 3689241 h 4965688"/>
              <a:gd name="connsiteX8" fmla="*/ 3575378 w 4895110"/>
              <a:gd name="connsiteY8" fmla="*/ 2854740 h 4965688"/>
              <a:gd name="connsiteX9" fmla="*/ 1595657 w 4895110"/>
              <a:gd name="connsiteY9" fmla="*/ 2091260 h 4965688"/>
              <a:gd name="connsiteX10" fmla="*/ 1426982 w 4895110"/>
              <a:gd name="connsiteY10" fmla="*/ 235827 h 4965688"/>
              <a:gd name="connsiteX11" fmla="*/ 130842 w 4895110"/>
              <a:gd name="connsiteY11" fmla="*/ 253583 h 496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95110" h="4965688">
                <a:moveTo>
                  <a:pt x="130842" y="253583"/>
                </a:moveTo>
                <a:cubicBezTo>
                  <a:pt x="-94059" y="602771"/>
                  <a:pt x="28749" y="1931462"/>
                  <a:pt x="77576" y="2330957"/>
                </a:cubicBezTo>
                <a:cubicBezTo>
                  <a:pt x="126403" y="2730452"/>
                  <a:pt x="55382" y="2474479"/>
                  <a:pt x="423805" y="2650553"/>
                </a:cubicBezTo>
                <a:cubicBezTo>
                  <a:pt x="792228" y="2826627"/>
                  <a:pt x="2288116" y="3387400"/>
                  <a:pt x="2288116" y="3387400"/>
                </a:cubicBezTo>
                <a:cubicBezTo>
                  <a:pt x="2801541" y="3593066"/>
                  <a:pt x="3301649" y="3643373"/>
                  <a:pt x="3504356" y="3884550"/>
                </a:cubicBezTo>
                <a:cubicBezTo>
                  <a:pt x="3707063" y="4125727"/>
                  <a:pt x="3291292" y="4676142"/>
                  <a:pt x="3504356" y="4834460"/>
                </a:cubicBezTo>
                <a:cubicBezTo>
                  <a:pt x="3717420" y="4992778"/>
                  <a:pt x="4584473" y="5025330"/>
                  <a:pt x="4782741" y="4834460"/>
                </a:cubicBezTo>
                <a:cubicBezTo>
                  <a:pt x="4981009" y="4643590"/>
                  <a:pt x="4895191" y="4019194"/>
                  <a:pt x="4693964" y="3689241"/>
                </a:cubicBezTo>
                <a:cubicBezTo>
                  <a:pt x="4492737" y="3359288"/>
                  <a:pt x="4091763" y="3121070"/>
                  <a:pt x="3575378" y="2854740"/>
                </a:cubicBezTo>
                <a:cubicBezTo>
                  <a:pt x="3058993" y="2588410"/>
                  <a:pt x="1953723" y="2527746"/>
                  <a:pt x="1595657" y="2091260"/>
                </a:cubicBezTo>
                <a:cubicBezTo>
                  <a:pt x="1237591" y="1654774"/>
                  <a:pt x="1666679" y="539147"/>
                  <a:pt x="1426982" y="235827"/>
                </a:cubicBezTo>
                <a:cubicBezTo>
                  <a:pt x="1187285" y="-67493"/>
                  <a:pt x="355743" y="-95605"/>
                  <a:pt x="130842" y="253583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91BB9CC5-D864-FFDA-C0CC-6B551AF3CAB8}"/>
              </a:ext>
            </a:extLst>
          </p:cNvPr>
          <p:cNvSpPr/>
          <p:nvPr/>
        </p:nvSpPr>
        <p:spPr>
          <a:xfrm>
            <a:off x="1692938" y="2290439"/>
            <a:ext cx="5959613" cy="2484642"/>
          </a:xfrm>
          <a:custGeom>
            <a:avLst/>
            <a:gdLst>
              <a:gd name="connsiteX0" fmla="*/ 4317245 w 6091327"/>
              <a:gd name="connsiteY0" fmla="*/ 77442 h 2544329"/>
              <a:gd name="connsiteX1" fmla="*/ 100351 w 6091327"/>
              <a:gd name="connsiteY1" fmla="*/ 982965 h 2544329"/>
              <a:gd name="connsiteX2" fmla="*/ 1325470 w 6091327"/>
              <a:gd name="connsiteY2" fmla="*/ 1995019 h 2544329"/>
              <a:gd name="connsiteX3" fmla="*/ 1378736 w 6091327"/>
              <a:gd name="connsiteY3" fmla="*/ 2483291 h 2544329"/>
              <a:gd name="connsiteX4" fmla="*/ 2674876 w 6091327"/>
              <a:gd name="connsiteY4" fmla="*/ 2492168 h 2544329"/>
              <a:gd name="connsiteX5" fmla="*/ 2603854 w 6091327"/>
              <a:gd name="connsiteY5" fmla="*/ 2074918 h 2544329"/>
              <a:gd name="connsiteX6" fmla="*/ 1680577 w 6091327"/>
              <a:gd name="connsiteY6" fmla="*/ 1160518 h 2544329"/>
              <a:gd name="connsiteX7" fmla="*/ 5826448 w 6091327"/>
              <a:gd name="connsiteY7" fmla="*/ 574592 h 2544329"/>
              <a:gd name="connsiteX8" fmla="*/ 5524608 w 6091327"/>
              <a:gd name="connsiteY8" fmla="*/ 104075 h 2544329"/>
              <a:gd name="connsiteX9" fmla="*/ 4317245 w 6091327"/>
              <a:gd name="connsiteY9" fmla="*/ 77442 h 254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1327" h="2544329">
                <a:moveTo>
                  <a:pt x="4317245" y="77442"/>
                </a:moveTo>
                <a:cubicBezTo>
                  <a:pt x="3413202" y="223924"/>
                  <a:pt x="598980" y="663369"/>
                  <a:pt x="100351" y="982965"/>
                </a:cubicBezTo>
                <a:cubicBezTo>
                  <a:pt x="-398278" y="1302561"/>
                  <a:pt x="1112406" y="1744965"/>
                  <a:pt x="1325470" y="1995019"/>
                </a:cubicBezTo>
                <a:cubicBezTo>
                  <a:pt x="1538534" y="2245073"/>
                  <a:pt x="1153835" y="2400433"/>
                  <a:pt x="1378736" y="2483291"/>
                </a:cubicBezTo>
                <a:cubicBezTo>
                  <a:pt x="1603637" y="2566149"/>
                  <a:pt x="2470690" y="2560230"/>
                  <a:pt x="2674876" y="2492168"/>
                </a:cubicBezTo>
                <a:cubicBezTo>
                  <a:pt x="2879062" y="2424106"/>
                  <a:pt x="2769570" y="2296860"/>
                  <a:pt x="2603854" y="2074918"/>
                </a:cubicBezTo>
                <a:cubicBezTo>
                  <a:pt x="2438138" y="1852976"/>
                  <a:pt x="1143478" y="1410572"/>
                  <a:pt x="1680577" y="1160518"/>
                </a:cubicBezTo>
                <a:cubicBezTo>
                  <a:pt x="2217676" y="910464"/>
                  <a:pt x="5185776" y="750666"/>
                  <a:pt x="5826448" y="574592"/>
                </a:cubicBezTo>
                <a:cubicBezTo>
                  <a:pt x="6467120" y="398518"/>
                  <a:pt x="5776142" y="185454"/>
                  <a:pt x="5524608" y="104075"/>
                </a:cubicBezTo>
                <a:cubicBezTo>
                  <a:pt x="5273074" y="22696"/>
                  <a:pt x="5221288" y="-69040"/>
                  <a:pt x="4317245" y="77442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AF0EABE9-313E-73C2-72FB-B75CB727F580}"/>
              </a:ext>
            </a:extLst>
          </p:cNvPr>
          <p:cNvSpPr/>
          <p:nvPr/>
        </p:nvSpPr>
        <p:spPr>
          <a:xfrm>
            <a:off x="768183" y="3198847"/>
            <a:ext cx="2766479" cy="1588691"/>
          </a:xfrm>
          <a:custGeom>
            <a:avLst/>
            <a:gdLst>
              <a:gd name="connsiteX0" fmla="*/ 1078372 w 2766479"/>
              <a:gd name="connsiteY0" fmla="*/ 94769 h 1588691"/>
              <a:gd name="connsiteX1" fmla="*/ 92951 w 2766479"/>
              <a:gd name="connsiteY1" fmla="*/ 1018046 h 1588691"/>
              <a:gd name="connsiteX2" fmla="*/ 163972 w 2766479"/>
              <a:gd name="connsiteY2" fmla="*/ 1515196 h 1588691"/>
              <a:gd name="connsiteX3" fmla="*/ 1176027 w 2766479"/>
              <a:gd name="connsiteY3" fmla="*/ 1541829 h 1588691"/>
              <a:gd name="connsiteX4" fmla="*/ 1211537 w 2766479"/>
              <a:gd name="connsiteY4" fmla="*/ 1089068 h 1588691"/>
              <a:gd name="connsiteX5" fmla="*/ 2552066 w 2766479"/>
              <a:gd name="connsiteY5" fmla="*/ 423242 h 1588691"/>
              <a:gd name="connsiteX6" fmla="*/ 2614209 w 2766479"/>
              <a:gd name="connsiteY6" fmla="*/ 68136 h 1588691"/>
              <a:gd name="connsiteX7" fmla="*/ 1078372 w 2766479"/>
              <a:gd name="connsiteY7" fmla="*/ 94769 h 158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66479" h="1588691">
                <a:moveTo>
                  <a:pt x="1078372" y="94769"/>
                </a:moveTo>
                <a:cubicBezTo>
                  <a:pt x="658162" y="253087"/>
                  <a:pt x="245351" y="781308"/>
                  <a:pt x="92951" y="1018046"/>
                </a:cubicBezTo>
                <a:cubicBezTo>
                  <a:pt x="-59449" y="1254784"/>
                  <a:pt x="-16541" y="1427899"/>
                  <a:pt x="163972" y="1515196"/>
                </a:cubicBezTo>
                <a:cubicBezTo>
                  <a:pt x="344485" y="1602493"/>
                  <a:pt x="1001433" y="1612850"/>
                  <a:pt x="1176027" y="1541829"/>
                </a:cubicBezTo>
                <a:cubicBezTo>
                  <a:pt x="1350621" y="1470808"/>
                  <a:pt x="982197" y="1275499"/>
                  <a:pt x="1211537" y="1089068"/>
                </a:cubicBezTo>
                <a:cubicBezTo>
                  <a:pt x="1440877" y="902637"/>
                  <a:pt x="2318287" y="593397"/>
                  <a:pt x="2552066" y="423242"/>
                </a:cubicBezTo>
                <a:cubicBezTo>
                  <a:pt x="2785845" y="253087"/>
                  <a:pt x="2859825" y="124361"/>
                  <a:pt x="2614209" y="68136"/>
                </a:cubicBezTo>
                <a:cubicBezTo>
                  <a:pt x="2368593" y="11911"/>
                  <a:pt x="1498582" y="-63549"/>
                  <a:pt x="1078372" y="94769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93C4C290-9405-F063-CCE2-E751B3A637F8}"/>
              </a:ext>
            </a:extLst>
          </p:cNvPr>
          <p:cNvSpPr/>
          <p:nvPr/>
        </p:nvSpPr>
        <p:spPr>
          <a:xfrm>
            <a:off x="6365289" y="3086560"/>
            <a:ext cx="3167136" cy="2013714"/>
          </a:xfrm>
          <a:custGeom>
            <a:avLst/>
            <a:gdLst>
              <a:gd name="connsiteX0" fmla="*/ 1637199 w 3286253"/>
              <a:gd name="connsiteY0" fmla="*/ 73890 h 2013714"/>
              <a:gd name="connsiteX1" fmla="*/ 145750 w 3286253"/>
              <a:gd name="connsiteY1" fmla="*/ 855125 h 2013714"/>
              <a:gd name="connsiteX2" fmla="*/ 243405 w 3286253"/>
              <a:gd name="connsiteY2" fmla="*/ 1281254 h 2013714"/>
              <a:gd name="connsiteX3" fmla="*/ 1796997 w 3286253"/>
              <a:gd name="connsiteY3" fmla="*/ 1947079 h 2013714"/>
              <a:gd name="connsiteX4" fmla="*/ 2791296 w 3286253"/>
              <a:gd name="connsiteY4" fmla="*/ 1947079 h 2013714"/>
              <a:gd name="connsiteX5" fmla="*/ 2738030 w 3286253"/>
              <a:gd name="connsiteY5" fmla="*/ 1565339 h 2013714"/>
              <a:gd name="connsiteX6" fmla="*/ 1743731 w 3286253"/>
              <a:gd name="connsiteY6" fmla="*/ 1130333 h 2013714"/>
              <a:gd name="connsiteX7" fmla="*/ 3110892 w 3286253"/>
              <a:gd name="connsiteY7" fmla="*/ 508896 h 2013714"/>
              <a:gd name="connsiteX8" fmla="*/ 3110892 w 3286253"/>
              <a:gd name="connsiteY8" fmla="*/ 82768 h 2013714"/>
              <a:gd name="connsiteX9" fmla="*/ 1637199 w 3286253"/>
              <a:gd name="connsiteY9" fmla="*/ 73890 h 201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86253" h="2013714">
                <a:moveTo>
                  <a:pt x="1637199" y="73890"/>
                </a:moveTo>
                <a:cubicBezTo>
                  <a:pt x="1143009" y="202616"/>
                  <a:pt x="378049" y="653898"/>
                  <a:pt x="145750" y="855125"/>
                </a:cubicBezTo>
                <a:cubicBezTo>
                  <a:pt x="-86549" y="1056352"/>
                  <a:pt x="-31803" y="1099262"/>
                  <a:pt x="243405" y="1281254"/>
                </a:cubicBezTo>
                <a:cubicBezTo>
                  <a:pt x="518613" y="1463246"/>
                  <a:pt x="1372349" y="1836108"/>
                  <a:pt x="1796997" y="1947079"/>
                </a:cubicBezTo>
                <a:cubicBezTo>
                  <a:pt x="2221645" y="2058050"/>
                  <a:pt x="2634457" y="2010702"/>
                  <a:pt x="2791296" y="1947079"/>
                </a:cubicBezTo>
                <a:cubicBezTo>
                  <a:pt x="2948135" y="1883456"/>
                  <a:pt x="2912624" y="1701463"/>
                  <a:pt x="2738030" y="1565339"/>
                </a:cubicBezTo>
                <a:cubicBezTo>
                  <a:pt x="2563436" y="1429215"/>
                  <a:pt x="1681587" y="1306407"/>
                  <a:pt x="1743731" y="1130333"/>
                </a:cubicBezTo>
                <a:cubicBezTo>
                  <a:pt x="1805875" y="954259"/>
                  <a:pt x="2883032" y="683490"/>
                  <a:pt x="3110892" y="508896"/>
                </a:cubicBezTo>
                <a:cubicBezTo>
                  <a:pt x="3338752" y="334302"/>
                  <a:pt x="3350589" y="156749"/>
                  <a:pt x="3110892" y="82768"/>
                </a:cubicBezTo>
                <a:cubicBezTo>
                  <a:pt x="2871195" y="8787"/>
                  <a:pt x="2131389" y="-54836"/>
                  <a:pt x="1637199" y="7389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8DA37DB0-1D1E-DC68-A7CF-8F44F2A53928}"/>
              </a:ext>
            </a:extLst>
          </p:cNvPr>
          <p:cNvSpPr/>
          <p:nvPr/>
        </p:nvSpPr>
        <p:spPr>
          <a:xfrm>
            <a:off x="5184197" y="3822395"/>
            <a:ext cx="2866120" cy="3029111"/>
          </a:xfrm>
          <a:custGeom>
            <a:avLst/>
            <a:gdLst>
              <a:gd name="connsiteX0" fmla="*/ 1278747 w 2866120"/>
              <a:gd name="connsiteY0" fmla="*/ 83780 h 3029111"/>
              <a:gd name="connsiteX1" fmla="*/ 195671 w 2866120"/>
              <a:gd name="connsiteY1" fmla="*/ 865015 h 3029111"/>
              <a:gd name="connsiteX2" fmla="*/ 362 w 2866120"/>
              <a:gd name="connsiteY2" fmla="*/ 2285442 h 3029111"/>
              <a:gd name="connsiteX3" fmla="*/ 195671 w 2866120"/>
              <a:gd name="connsiteY3" fmla="*/ 2471873 h 3029111"/>
              <a:gd name="connsiteX4" fmla="*/ 737209 w 2866120"/>
              <a:gd name="connsiteY4" fmla="*/ 2613916 h 3029111"/>
              <a:gd name="connsiteX5" fmla="*/ 763842 w 2866120"/>
              <a:gd name="connsiteY5" fmla="*/ 2986778 h 3029111"/>
              <a:gd name="connsiteX6" fmla="*/ 2051104 w 2866120"/>
              <a:gd name="connsiteY6" fmla="*/ 2977900 h 3029111"/>
              <a:gd name="connsiteX7" fmla="*/ 1917939 w 2866120"/>
              <a:gd name="connsiteY7" fmla="*/ 2605038 h 3029111"/>
              <a:gd name="connsiteX8" fmla="*/ 1474055 w 2866120"/>
              <a:gd name="connsiteY8" fmla="*/ 2045745 h 3029111"/>
              <a:gd name="connsiteX9" fmla="*/ 1403034 w 2866120"/>
              <a:gd name="connsiteY9" fmla="*/ 953791 h 3029111"/>
              <a:gd name="connsiteX10" fmla="*/ 2761318 w 2866120"/>
              <a:gd name="connsiteY10" fmla="*/ 545419 h 3029111"/>
              <a:gd name="connsiteX11" fmla="*/ 2610397 w 2866120"/>
              <a:gd name="connsiteY11" fmla="*/ 74902 h 3029111"/>
              <a:gd name="connsiteX12" fmla="*/ 1278747 w 2866120"/>
              <a:gd name="connsiteY12" fmla="*/ 83780 h 302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66120" h="3029111">
                <a:moveTo>
                  <a:pt x="1278747" y="83780"/>
                </a:moveTo>
                <a:cubicBezTo>
                  <a:pt x="876293" y="215465"/>
                  <a:pt x="408735" y="498071"/>
                  <a:pt x="195671" y="865015"/>
                </a:cubicBezTo>
                <a:cubicBezTo>
                  <a:pt x="-17393" y="1231959"/>
                  <a:pt x="362" y="2017632"/>
                  <a:pt x="362" y="2285442"/>
                </a:cubicBezTo>
                <a:cubicBezTo>
                  <a:pt x="362" y="2553252"/>
                  <a:pt x="72863" y="2417127"/>
                  <a:pt x="195671" y="2471873"/>
                </a:cubicBezTo>
                <a:cubicBezTo>
                  <a:pt x="318479" y="2526619"/>
                  <a:pt x="642514" y="2528099"/>
                  <a:pt x="737209" y="2613916"/>
                </a:cubicBezTo>
                <a:cubicBezTo>
                  <a:pt x="831904" y="2699733"/>
                  <a:pt x="544860" y="2926114"/>
                  <a:pt x="763842" y="2986778"/>
                </a:cubicBezTo>
                <a:cubicBezTo>
                  <a:pt x="982824" y="3047442"/>
                  <a:pt x="1858755" y="3041523"/>
                  <a:pt x="2051104" y="2977900"/>
                </a:cubicBezTo>
                <a:cubicBezTo>
                  <a:pt x="2243453" y="2914277"/>
                  <a:pt x="2014114" y="2760397"/>
                  <a:pt x="1917939" y="2605038"/>
                </a:cubicBezTo>
                <a:cubicBezTo>
                  <a:pt x="1821764" y="2449679"/>
                  <a:pt x="1559872" y="2320953"/>
                  <a:pt x="1474055" y="2045745"/>
                </a:cubicBezTo>
                <a:cubicBezTo>
                  <a:pt x="1388238" y="1770537"/>
                  <a:pt x="1188490" y="1203845"/>
                  <a:pt x="1403034" y="953791"/>
                </a:cubicBezTo>
                <a:cubicBezTo>
                  <a:pt x="1617578" y="703737"/>
                  <a:pt x="2560091" y="691900"/>
                  <a:pt x="2761318" y="545419"/>
                </a:cubicBezTo>
                <a:cubicBezTo>
                  <a:pt x="2962545" y="398938"/>
                  <a:pt x="2853053" y="153321"/>
                  <a:pt x="2610397" y="74902"/>
                </a:cubicBezTo>
                <a:cubicBezTo>
                  <a:pt x="2367741" y="-3517"/>
                  <a:pt x="1681201" y="-47905"/>
                  <a:pt x="1278747" y="83780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91C0E7A7-B2CD-D80C-4806-539BB3922F62}"/>
              </a:ext>
            </a:extLst>
          </p:cNvPr>
          <p:cNvSpPr/>
          <p:nvPr/>
        </p:nvSpPr>
        <p:spPr>
          <a:xfrm>
            <a:off x="4661199" y="5729408"/>
            <a:ext cx="2005931" cy="1131948"/>
          </a:xfrm>
          <a:custGeom>
            <a:avLst/>
            <a:gdLst>
              <a:gd name="connsiteX0" fmla="*/ 621015 w 2078446"/>
              <a:gd name="connsiteY0" fmla="*/ 76588 h 1131948"/>
              <a:gd name="connsiteX1" fmla="*/ 79477 w 2078446"/>
              <a:gd name="connsiteY1" fmla="*/ 724658 h 1131948"/>
              <a:gd name="connsiteX2" fmla="*/ 114987 w 2078446"/>
              <a:gd name="connsiteY2" fmla="*/ 1088642 h 1131948"/>
              <a:gd name="connsiteX3" fmla="*/ 1127042 w 2078446"/>
              <a:gd name="connsiteY3" fmla="*/ 1088642 h 1131948"/>
              <a:gd name="connsiteX4" fmla="*/ 1135919 w 2078446"/>
              <a:gd name="connsiteY4" fmla="*/ 760169 h 1131948"/>
              <a:gd name="connsiteX5" fmla="*/ 2014809 w 2078446"/>
              <a:gd name="connsiteY5" fmla="*/ 493839 h 1131948"/>
              <a:gd name="connsiteX6" fmla="*/ 1855011 w 2078446"/>
              <a:gd name="connsiteY6" fmla="*/ 58833 h 1131948"/>
              <a:gd name="connsiteX7" fmla="*/ 621015 w 2078446"/>
              <a:gd name="connsiteY7" fmla="*/ 76588 h 113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8446" h="1131948">
                <a:moveTo>
                  <a:pt x="621015" y="76588"/>
                </a:moveTo>
                <a:cubicBezTo>
                  <a:pt x="325093" y="187559"/>
                  <a:pt x="163815" y="555982"/>
                  <a:pt x="79477" y="724658"/>
                </a:cubicBezTo>
                <a:cubicBezTo>
                  <a:pt x="-4861" y="893334"/>
                  <a:pt x="-59607" y="1027978"/>
                  <a:pt x="114987" y="1088642"/>
                </a:cubicBezTo>
                <a:cubicBezTo>
                  <a:pt x="289581" y="1149306"/>
                  <a:pt x="956887" y="1143387"/>
                  <a:pt x="1127042" y="1088642"/>
                </a:cubicBezTo>
                <a:cubicBezTo>
                  <a:pt x="1297197" y="1033897"/>
                  <a:pt x="987958" y="859303"/>
                  <a:pt x="1135919" y="760169"/>
                </a:cubicBezTo>
                <a:cubicBezTo>
                  <a:pt x="1283880" y="661035"/>
                  <a:pt x="1894960" y="610728"/>
                  <a:pt x="2014809" y="493839"/>
                </a:cubicBezTo>
                <a:cubicBezTo>
                  <a:pt x="2134658" y="376950"/>
                  <a:pt x="2087310" y="128375"/>
                  <a:pt x="1855011" y="58833"/>
                </a:cubicBezTo>
                <a:cubicBezTo>
                  <a:pt x="1622712" y="-10709"/>
                  <a:pt x="916937" y="-34383"/>
                  <a:pt x="621015" y="76588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33A67FE-6F56-6802-34F6-FDFE30A031BF}"/>
              </a:ext>
            </a:extLst>
          </p:cNvPr>
          <p:cNvSpPr txBox="1"/>
          <p:nvPr/>
        </p:nvSpPr>
        <p:spPr>
          <a:xfrm>
            <a:off x="5344359" y="248574"/>
            <a:ext cx="3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412483E-162C-31F3-F72F-6DBF4E9D8180}"/>
              </a:ext>
            </a:extLst>
          </p:cNvPr>
          <p:cNvSpPr txBox="1"/>
          <p:nvPr/>
        </p:nvSpPr>
        <p:spPr>
          <a:xfrm>
            <a:off x="5415382" y="1597980"/>
            <a:ext cx="3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0ADBF39-54E0-CF52-29BC-94401EE144AA}"/>
              </a:ext>
            </a:extLst>
          </p:cNvPr>
          <p:cNvSpPr txBox="1"/>
          <p:nvPr/>
        </p:nvSpPr>
        <p:spPr>
          <a:xfrm>
            <a:off x="3773011" y="2308194"/>
            <a:ext cx="3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DDC59FD-3CA9-C356-E0A2-72C0DDAEC02B}"/>
              </a:ext>
            </a:extLst>
          </p:cNvPr>
          <p:cNvSpPr txBox="1"/>
          <p:nvPr/>
        </p:nvSpPr>
        <p:spPr>
          <a:xfrm>
            <a:off x="807869" y="3515557"/>
            <a:ext cx="3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4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A7BC296-9AA5-A797-2A43-7E6F3BFCD15D}"/>
              </a:ext>
            </a:extLst>
          </p:cNvPr>
          <p:cNvSpPr txBox="1"/>
          <p:nvPr/>
        </p:nvSpPr>
        <p:spPr>
          <a:xfrm>
            <a:off x="6437791" y="3383872"/>
            <a:ext cx="3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C39B864-96B0-BCAF-6E42-48537303F07B}"/>
              </a:ext>
            </a:extLst>
          </p:cNvPr>
          <p:cNvSpPr txBox="1"/>
          <p:nvPr/>
        </p:nvSpPr>
        <p:spPr>
          <a:xfrm>
            <a:off x="5027721" y="4539449"/>
            <a:ext cx="3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4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607AF54-7D96-FC19-2C68-9CD41A269487}"/>
              </a:ext>
            </a:extLst>
          </p:cNvPr>
          <p:cNvSpPr txBox="1"/>
          <p:nvPr/>
        </p:nvSpPr>
        <p:spPr>
          <a:xfrm>
            <a:off x="4478785" y="5979111"/>
            <a:ext cx="3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5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71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215</Words>
  <Application>Microsoft Office PowerPoint</Application>
  <PresentationFormat>宽屏</PresentationFormat>
  <Paragraphs>78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651943559@qq.com</dc:creator>
  <cp:lastModifiedBy>651943559@qq.com</cp:lastModifiedBy>
  <cp:revision>7</cp:revision>
  <dcterms:created xsi:type="dcterms:W3CDTF">2024-07-30T05:06:34Z</dcterms:created>
  <dcterms:modified xsi:type="dcterms:W3CDTF">2024-11-28T11:01:46Z</dcterms:modified>
</cp:coreProperties>
</file>